
<file path=[Content_Types].xml><?xml version="1.0" encoding="utf-8"?>
<Types xmlns="http://schemas.openxmlformats.org/package/2006/content-types">
  <Default Extension="png" ContentType="image/png"/>
  <Default Extension="jpeg" ContentType="image/jpeg"/>
  <Default Extension="emf" ContentType="image/x-emf"/>
  <Default Extension="wmf" ContentType="image/x-w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p:sldMasterIdLst>
    <p:sldMasterId id="2147483653" r:id="rId1"/>
    <p:sldMasterId id="2147483833" r:id="rId2"/>
  </p:sldMasterIdLst>
  <p:notesMasterIdLst>
    <p:notesMasterId r:id="rId124"/>
  </p:notesMasterIdLst>
  <p:handoutMasterIdLst>
    <p:handoutMasterId r:id="rId125"/>
  </p:handoutMasterIdLst>
  <p:sldIdLst>
    <p:sldId id="319" r:id="rId3"/>
    <p:sldId id="320" r:id="rId4"/>
    <p:sldId id="257" r:id="rId5"/>
    <p:sldId id="258" r:id="rId6"/>
    <p:sldId id="259" r:id="rId7"/>
    <p:sldId id="261" r:id="rId8"/>
    <p:sldId id="316" r:id="rId9"/>
    <p:sldId id="262" r:id="rId10"/>
    <p:sldId id="263" r:id="rId11"/>
    <p:sldId id="264" r:id="rId12"/>
    <p:sldId id="265" r:id="rId13"/>
    <p:sldId id="266" r:id="rId14"/>
    <p:sldId id="267" r:id="rId15"/>
    <p:sldId id="260" r:id="rId16"/>
    <p:sldId id="269" r:id="rId17"/>
    <p:sldId id="268" r:id="rId18"/>
    <p:sldId id="270" r:id="rId19"/>
    <p:sldId id="317" r:id="rId20"/>
    <p:sldId id="271" r:id="rId21"/>
    <p:sldId id="272" r:id="rId22"/>
    <p:sldId id="315" r:id="rId23"/>
    <p:sldId id="273" r:id="rId24"/>
    <p:sldId id="318"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8" r:id="rId38"/>
    <p:sldId id="289" r:id="rId39"/>
    <p:sldId id="291" r:id="rId40"/>
    <p:sldId id="292" r:id="rId41"/>
    <p:sldId id="293" r:id="rId42"/>
    <p:sldId id="294" r:id="rId43"/>
    <p:sldId id="295" r:id="rId44"/>
    <p:sldId id="297" r:id="rId45"/>
    <p:sldId id="298" r:id="rId46"/>
    <p:sldId id="314" r:id="rId47"/>
    <p:sldId id="321" r:id="rId48"/>
    <p:sldId id="322" r:id="rId49"/>
    <p:sldId id="323" r:id="rId50"/>
    <p:sldId id="324" r:id="rId51"/>
    <p:sldId id="325" r:id="rId52"/>
    <p:sldId id="326" r:id="rId53"/>
    <p:sldId id="327" r:id="rId54"/>
    <p:sldId id="328" r:id="rId55"/>
    <p:sldId id="329" r:id="rId56"/>
    <p:sldId id="330" r:id="rId57"/>
    <p:sldId id="331" r:id="rId58"/>
    <p:sldId id="332" r:id="rId59"/>
    <p:sldId id="333" r:id="rId60"/>
    <p:sldId id="334" r:id="rId61"/>
    <p:sldId id="335" r:id="rId62"/>
    <p:sldId id="336" r:id="rId63"/>
    <p:sldId id="337" r:id="rId64"/>
    <p:sldId id="338" r:id="rId65"/>
    <p:sldId id="339" r:id="rId66"/>
    <p:sldId id="340" r:id="rId67"/>
    <p:sldId id="341" r:id="rId68"/>
    <p:sldId id="342" r:id="rId69"/>
    <p:sldId id="343" r:id="rId70"/>
    <p:sldId id="344" r:id="rId71"/>
    <p:sldId id="345" r:id="rId72"/>
    <p:sldId id="346" r:id="rId73"/>
    <p:sldId id="347" r:id="rId74"/>
    <p:sldId id="348" r:id="rId75"/>
    <p:sldId id="349" r:id="rId76"/>
    <p:sldId id="350" r:id="rId77"/>
    <p:sldId id="351" r:id="rId78"/>
    <p:sldId id="352" r:id="rId79"/>
    <p:sldId id="353" r:id="rId80"/>
    <p:sldId id="354" r:id="rId81"/>
    <p:sldId id="355" r:id="rId82"/>
    <p:sldId id="356" r:id="rId83"/>
    <p:sldId id="357" r:id="rId84"/>
    <p:sldId id="358" r:id="rId85"/>
    <p:sldId id="359" r:id="rId86"/>
    <p:sldId id="360" r:id="rId87"/>
    <p:sldId id="361" r:id="rId88"/>
    <p:sldId id="362" r:id="rId89"/>
    <p:sldId id="363" r:id="rId90"/>
    <p:sldId id="364" r:id="rId91"/>
    <p:sldId id="365" r:id="rId92"/>
    <p:sldId id="366" r:id="rId93"/>
    <p:sldId id="367" r:id="rId94"/>
    <p:sldId id="368" r:id="rId95"/>
    <p:sldId id="369" r:id="rId96"/>
    <p:sldId id="370" r:id="rId97"/>
    <p:sldId id="371" r:id="rId98"/>
    <p:sldId id="372" r:id="rId99"/>
    <p:sldId id="373" r:id="rId100"/>
    <p:sldId id="374" r:id="rId101"/>
    <p:sldId id="375" r:id="rId102"/>
    <p:sldId id="376" r:id="rId103"/>
    <p:sldId id="377" r:id="rId104"/>
    <p:sldId id="378" r:id="rId105"/>
    <p:sldId id="379" r:id="rId106"/>
    <p:sldId id="380" r:id="rId107"/>
    <p:sldId id="381" r:id="rId108"/>
    <p:sldId id="382" r:id="rId109"/>
    <p:sldId id="383" r:id="rId110"/>
    <p:sldId id="384" r:id="rId111"/>
    <p:sldId id="385" r:id="rId112"/>
    <p:sldId id="386" r:id="rId113"/>
    <p:sldId id="387" r:id="rId114"/>
    <p:sldId id="388" r:id="rId115"/>
    <p:sldId id="389" r:id="rId116"/>
    <p:sldId id="390" r:id="rId117"/>
    <p:sldId id="391" r:id="rId118"/>
    <p:sldId id="392" r:id="rId119"/>
    <p:sldId id="393" r:id="rId120"/>
    <p:sldId id="394" r:id="rId121"/>
    <p:sldId id="395" r:id="rId122"/>
    <p:sldId id="396" r:id="rId123"/>
  </p:sldIdLst>
  <p:sldSz cx="9144000" cy="6858000" type="screen4x3"/>
  <p:notesSz cx="6997700" cy="9283700"/>
  <p:defaultTextStyle>
    <a:defPPr>
      <a:defRPr lang="en-US"/>
    </a:defPPr>
    <a:lvl1pPr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9pPr>
  </p:defaultTextStyle>
  <p:extLst>
    <p:ext uri="{EFAFB233-063F-42B5-8137-9DF3F51BA10A}">
      <p15:sldGuideLst xmlns:p15="http://schemas.microsoft.com/office/powerpoint/2012/main">
        <p15:guide id="1" orient="horz" pos="788">
          <p15:clr>
            <a:srgbClr val="A4A3A4"/>
          </p15:clr>
        </p15:guide>
        <p15:guide id="2" pos="503">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66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9" d="100"/>
          <a:sy n="69" d="100"/>
        </p:scale>
        <p:origin x="1416" y="66"/>
      </p:cViewPr>
      <p:guideLst>
        <p:guide orient="horz" pos="788"/>
        <p:guide pos="503"/>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openxmlformats.org/officeDocument/2006/relationships/slide" Target="slides/slide110.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28" Type="http://schemas.openxmlformats.org/officeDocument/2006/relationships/theme" Target="theme/theme1.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slide" Target="slides/slide116.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notesMaster" Target="notesMasters/notesMaster1.xml"/><Relationship Id="rId129" Type="http://schemas.openxmlformats.org/officeDocument/2006/relationships/tableStyles" Target="tableStyles.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handoutMaster" Target="handoutMasters/handoutMaster1.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viewProps" Target="viewProps.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4" Type="http://schemas.openxmlformats.org/officeDocument/2006/relationships/slide" Target="slides/slide2.xml"/><Relationship Id="rId9" Type="http://schemas.openxmlformats.org/officeDocument/2006/relationships/slide" Target="slides/slide7.xml"/><Relationship Id="rId26" Type="http://schemas.openxmlformats.org/officeDocument/2006/relationships/slide" Target="slides/slide2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9202" name="Rectangle 2">
            <a:extLst>
              <a:ext uri="{FF2B5EF4-FFF2-40B4-BE49-F238E27FC236}">
                <a16:creationId xmlns:a16="http://schemas.microsoft.com/office/drawing/2014/main" id="{735A9A38-DE15-4F2D-BC94-664E8B09B53C}"/>
              </a:ext>
            </a:extLst>
          </p:cNvPr>
          <p:cNvSpPr>
            <a:spLocks noGrp="1" noChangeArrowheads="1"/>
          </p:cNvSpPr>
          <p:nvPr>
            <p:ph type="hdr" sz="quarter"/>
          </p:nvPr>
        </p:nvSpPr>
        <p:spPr bwMode="auto">
          <a:xfrm>
            <a:off x="0" y="0"/>
            <a:ext cx="3033713" cy="465138"/>
          </a:xfrm>
          <a:prstGeom prst="rect">
            <a:avLst/>
          </a:prstGeom>
          <a:noFill/>
          <a:ln w="9525">
            <a:noFill/>
            <a:miter lim="800000"/>
            <a:headEnd/>
            <a:tailEnd/>
          </a:ln>
          <a:effectLst/>
        </p:spPr>
        <p:txBody>
          <a:bodyPr vert="horz" wrap="square" lIns="92446" tIns="46223" rIns="92446" bIns="46223" numCol="1" anchor="t" anchorCtr="0" compatLnSpc="1">
            <a:prstTxWarp prst="textNoShape">
              <a:avLst/>
            </a:prstTxWarp>
          </a:bodyPr>
          <a:lstStyle>
            <a:lvl1pPr defTabSz="923925" eaLnBrk="1" hangingPunct="1">
              <a:defRPr sz="1200">
                <a:latin typeface="Times New Roman" pitchFamily="18" charset="0"/>
                <a:ea typeface="+mn-ea"/>
                <a:cs typeface="+mn-cs"/>
              </a:defRPr>
            </a:lvl1pPr>
          </a:lstStyle>
          <a:p>
            <a:pPr>
              <a:defRPr/>
            </a:pPr>
            <a:endParaRPr lang="en-US"/>
          </a:p>
        </p:txBody>
      </p:sp>
      <p:sp>
        <p:nvSpPr>
          <p:cNvPr id="179203" name="Rectangle 3">
            <a:extLst>
              <a:ext uri="{FF2B5EF4-FFF2-40B4-BE49-F238E27FC236}">
                <a16:creationId xmlns:a16="http://schemas.microsoft.com/office/drawing/2014/main" id="{B5BE9A9B-06E1-42BA-ACDB-8AA07DF9C80B}"/>
              </a:ext>
            </a:extLst>
          </p:cNvPr>
          <p:cNvSpPr>
            <a:spLocks noGrp="1" noChangeArrowheads="1"/>
          </p:cNvSpPr>
          <p:nvPr>
            <p:ph type="dt" sz="quarter" idx="1"/>
          </p:nvPr>
        </p:nvSpPr>
        <p:spPr bwMode="auto">
          <a:xfrm>
            <a:off x="3962400" y="0"/>
            <a:ext cx="3033713" cy="465138"/>
          </a:xfrm>
          <a:prstGeom prst="rect">
            <a:avLst/>
          </a:prstGeom>
          <a:noFill/>
          <a:ln w="9525">
            <a:noFill/>
            <a:miter lim="800000"/>
            <a:headEnd/>
            <a:tailEnd/>
          </a:ln>
          <a:effectLst/>
        </p:spPr>
        <p:txBody>
          <a:bodyPr vert="horz" wrap="square" lIns="92446" tIns="46223" rIns="92446" bIns="46223" numCol="1" anchor="t" anchorCtr="0" compatLnSpc="1">
            <a:prstTxWarp prst="textNoShape">
              <a:avLst/>
            </a:prstTxWarp>
          </a:bodyPr>
          <a:lstStyle>
            <a:lvl1pPr algn="r" defTabSz="923925" eaLnBrk="1" hangingPunct="1">
              <a:defRPr sz="1200">
                <a:latin typeface="Times New Roman" pitchFamily="18" charset="0"/>
                <a:ea typeface="+mn-ea"/>
                <a:cs typeface="+mn-cs"/>
              </a:defRPr>
            </a:lvl1pPr>
          </a:lstStyle>
          <a:p>
            <a:pPr>
              <a:defRPr/>
            </a:pPr>
            <a:endParaRPr lang="en-US"/>
          </a:p>
        </p:txBody>
      </p:sp>
      <p:sp>
        <p:nvSpPr>
          <p:cNvPr id="179204" name="Rectangle 4">
            <a:extLst>
              <a:ext uri="{FF2B5EF4-FFF2-40B4-BE49-F238E27FC236}">
                <a16:creationId xmlns:a16="http://schemas.microsoft.com/office/drawing/2014/main" id="{A63FE874-8A81-49BE-9AC9-3EF208693C85}"/>
              </a:ext>
            </a:extLst>
          </p:cNvPr>
          <p:cNvSpPr>
            <a:spLocks noGrp="1" noChangeArrowheads="1"/>
          </p:cNvSpPr>
          <p:nvPr>
            <p:ph type="ftr" sz="quarter" idx="2"/>
          </p:nvPr>
        </p:nvSpPr>
        <p:spPr bwMode="auto">
          <a:xfrm>
            <a:off x="0" y="8816975"/>
            <a:ext cx="3033713" cy="465138"/>
          </a:xfrm>
          <a:prstGeom prst="rect">
            <a:avLst/>
          </a:prstGeom>
          <a:noFill/>
          <a:ln w="9525">
            <a:noFill/>
            <a:miter lim="800000"/>
            <a:headEnd/>
            <a:tailEnd/>
          </a:ln>
          <a:effectLst/>
        </p:spPr>
        <p:txBody>
          <a:bodyPr vert="horz" wrap="square" lIns="92446" tIns="46223" rIns="92446" bIns="46223" numCol="1" anchor="b" anchorCtr="0" compatLnSpc="1">
            <a:prstTxWarp prst="textNoShape">
              <a:avLst/>
            </a:prstTxWarp>
          </a:bodyPr>
          <a:lstStyle>
            <a:lvl1pPr defTabSz="923925" eaLnBrk="1" hangingPunct="1">
              <a:defRPr sz="1200">
                <a:latin typeface="Times New Roman" pitchFamily="18" charset="0"/>
                <a:ea typeface="+mn-ea"/>
                <a:cs typeface="+mn-cs"/>
              </a:defRPr>
            </a:lvl1pPr>
          </a:lstStyle>
          <a:p>
            <a:pPr>
              <a:defRPr/>
            </a:pPr>
            <a:endParaRPr lang="en-US"/>
          </a:p>
        </p:txBody>
      </p:sp>
      <p:sp>
        <p:nvSpPr>
          <p:cNvPr id="179205" name="Rectangle 5">
            <a:extLst>
              <a:ext uri="{FF2B5EF4-FFF2-40B4-BE49-F238E27FC236}">
                <a16:creationId xmlns:a16="http://schemas.microsoft.com/office/drawing/2014/main" id="{9D2A509D-B34B-4A24-B554-CE9E87425906}"/>
              </a:ext>
            </a:extLst>
          </p:cNvPr>
          <p:cNvSpPr>
            <a:spLocks noGrp="1" noChangeArrowheads="1"/>
          </p:cNvSpPr>
          <p:nvPr>
            <p:ph type="sldNum" sz="quarter" idx="3"/>
          </p:nvPr>
        </p:nvSpPr>
        <p:spPr bwMode="auto">
          <a:xfrm>
            <a:off x="3962400" y="8816975"/>
            <a:ext cx="3033713" cy="465138"/>
          </a:xfrm>
          <a:prstGeom prst="rect">
            <a:avLst/>
          </a:prstGeom>
          <a:noFill/>
          <a:ln w="9525">
            <a:noFill/>
            <a:miter lim="800000"/>
            <a:headEnd/>
            <a:tailEnd/>
          </a:ln>
          <a:effectLst/>
        </p:spPr>
        <p:txBody>
          <a:bodyPr vert="horz" wrap="square" lIns="92446" tIns="46223" rIns="92446" bIns="46223" numCol="1" anchor="b" anchorCtr="0" compatLnSpc="1">
            <a:prstTxWarp prst="textNoShape">
              <a:avLst/>
            </a:prstTxWarp>
          </a:bodyPr>
          <a:lstStyle>
            <a:lvl1pPr algn="r" defTabSz="923925" eaLnBrk="1" hangingPunct="1">
              <a:defRPr sz="1200">
                <a:latin typeface="Times New Roman" panose="02020603050405020304" pitchFamily="18" charset="0"/>
              </a:defRPr>
            </a:lvl1pPr>
          </a:lstStyle>
          <a:p>
            <a:fld id="{61FFF480-7E66-4101-A47C-E6131EDC1AE0}" type="slidenum">
              <a:rPr lang="en-US" altLang="en-US"/>
              <a:pPr/>
              <a:t>‹#›</a:t>
            </a:fld>
            <a:endParaRPr lang="en-US"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5170" name="Rectangle 2">
            <a:extLst>
              <a:ext uri="{FF2B5EF4-FFF2-40B4-BE49-F238E27FC236}">
                <a16:creationId xmlns:a16="http://schemas.microsoft.com/office/drawing/2014/main" id="{31B98FB9-73AC-40FC-9D8B-A470E60500E4}"/>
              </a:ext>
            </a:extLst>
          </p:cNvPr>
          <p:cNvSpPr>
            <a:spLocks noGrp="1" noChangeArrowheads="1"/>
          </p:cNvSpPr>
          <p:nvPr>
            <p:ph type="hdr" sz="quarter"/>
          </p:nvPr>
        </p:nvSpPr>
        <p:spPr bwMode="auto">
          <a:xfrm>
            <a:off x="0" y="0"/>
            <a:ext cx="3033713" cy="465138"/>
          </a:xfrm>
          <a:prstGeom prst="rect">
            <a:avLst/>
          </a:prstGeom>
          <a:noFill/>
          <a:ln w="9525">
            <a:noFill/>
            <a:miter lim="800000"/>
            <a:headEnd/>
            <a:tailEnd/>
          </a:ln>
          <a:effectLst/>
        </p:spPr>
        <p:txBody>
          <a:bodyPr vert="horz" wrap="square" lIns="92446" tIns="46223" rIns="92446" bIns="46223" numCol="1" anchor="t" anchorCtr="0" compatLnSpc="1">
            <a:prstTxWarp prst="textNoShape">
              <a:avLst/>
            </a:prstTxWarp>
          </a:bodyPr>
          <a:lstStyle>
            <a:lvl1pPr defTabSz="923925" eaLnBrk="1" hangingPunct="1">
              <a:defRPr sz="1200">
                <a:latin typeface="Times New Roman" pitchFamily="18" charset="0"/>
                <a:ea typeface="+mn-ea"/>
                <a:cs typeface="+mn-cs"/>
              </a:defRPr>
            </a:lvl1pPr>
          </a:lstStyle>
          <a:p>
            <a:pPr>
              <a:defRPr/>
            </a:pPr>
            <a:endParaRPr lang="en-US"/>
          </a:p>
        </p:txBody>
      </p:sp>
      <p:sp>
        <p:nvSpPr>
          <p:cNvPr id="135171" name="Rectangle 3">
            <a:extLst>
              <a:ext uri="{FF2B5EF4-FFF2-40B4-BE49-F238E27FC236}">
                <a16:creationId xmlns:a16="http://schemas.microsoft.com/office/drawing/2014/main" id="{29E4B636-7DF4-41BF-86D5-0D9E80FB6DCA}"/>
              </a:ext>
            </a:extLst>
          </p:cNvPr>
          <p:cNvSpPr>
            <a:spLocks noGrp="1" noChangeArrowheads="1"/>
          </p:cNvSpPr>
          <p:nvPr>
            <p:ph type="dt" idx="1"/>
          </p:nvPr>
        </p:nvSpPr>
        <p:spPr bwMode="auto">
          <a:xfrm>
            <a:off x="3962400" y="0"/>
            <a:ext cx="3033713" cy="465138"/>
          </a:xfrm>
          <a:prstGeom prst="rect">
            <a:avLst/>
          </a:prstGeom>
          <a:noFill/>
          <a:ln w="9525">
            <a:noFill/>
            <a:miter lim="800000"/>
            <a:headEnd/>
            <a:tailEnd/>
          </a:ln>
          <a:effectLst/>
        </p:spPr>
        <p:txBody>
          <a:bodyPr vert="horz" wrap="square" lIns="92446" tIns="46223" rIns="92446" bIns="46223" numCol="1" anchor="t" anchorCtr="0" compatLnSpc="1">
            <a:prstTxWarp prst="textNoShape">
              <a:avLst/>
            </a:prstTxWarp>
          </a:bodyPr>
          <a:lstStyle>
            <a:lvl1pPr algn="r" defTabSz="923925" eaLnBrk="1" hangingPunct="1">
              <a:defRPr sz="1200">
                <a:latin typeface="Times New Roman" pitchFamily="18" charset="0"/>
                <a:ea typeface="+mn-ea"/>
                <a:cs typeface="+mn-cs"/>
              </a:defRPr>
            </a:lvl1pPr>
          </a:lstStyle>
          <a:p>
            <a:pPr>
              <a:defRPr/>
            </a:pPr>
            <a:endParaRPr lang="en-US"/>
          </a:p>
        </p:txBody>
      </p:sp>
      <p:sp>
        <p:nvSpPr>
          <p:cNvPr id="48132" name="Rectangle 4">
            <a:extLst>
              <a:ext uri="{FF2B5EF4-FFF2-40B4-BE49-F238E27FC236}">
                <a16:creationId xmlns:a16="http://schemas.microsoft.com/office/drawing/2014/main" id="{2F7A02D2-7010-40C4-A449-90FA382C603D}"/>
              </a:ext>
            </a:extLst>
          </p:cNvPr>
          <p:cNvSpPr>
            <a:spLocks noGrp="1" noRot="1" noChangeAspect="1" noChangeArrowheads="1" noTextEdit="1"/>
          </p:cNvSpPr>
          <p:nvPr>
            <p:ph type="sldImg" idx="2"/>
          </p:nvPr>
        </p:nvSpPr>
        <p:spPr bwMode="auto">
          <a:xfrm>
            <a:off x="1177925" y="695325"/>
            <a:ext cx="4641850" cy="348138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5173" name="Rectangle 5">
            <a:extLst>
              <a:ext uri="{FF2B5EF4-FFF2-40B4-BE49-F238E27FC236}">
                <a16:creationId xmlns:a16="http://schemas.microsoft.com/office/drawing/2014/main" id="{08AAC6F2-D374-43B5-8522-0EF642582825}"/>
              </a:ext>
            </a:extLst>
          </p:cNvPr>
          <p:cNvSpPr>
            <a:spLocks noGrp="1" noChangeArrowheads="1"/>
          </p:cNvSpPr>
          <p:nvPr>
            <p:ph type="body" sz="quarter" idx="3"/>
          </p:nvPr>
        </p:nvSpPr>
        <p:spPr bwMode="auto">
          <a:xfrm>
            <a:off x="700088" y="4410075"/>
            <a:ext cx="5599112" cy="4178300"/>
          </a:xfrm>
          <a:prstGeom prst="rect">
            <a:avLst/>
          </a:prstGeom>
          <a:noFill/>
          <a:ln w="9525">
            <a:noFill/>
            <a:miter lim="800000"/>
            <a:headEnd/>
            <a:tailEnd/>
          </a:ln>
          <a:effectLst/>
        </p:spPr>
        <p:txBody>
          <a:bodyPr vert="horz" wrap="square" lIns="92446" tIns="46223" rIns="92446" bIns="46223"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35174" name="Rectangle 6">
            <a:extLst>
              <a:ext uri="{FF2B5EF4-FFF2-40B4-BE49-F238E27FC236}">
                <a16:creationId xmlns:a16="http://schemas.microsoft.com/office/drawing/2014/main" id="{B258F406-0E13-4260-B07F-CE632DA38880}"/>
              </a:ext>
            </a:extLst>
          </p:cNvPr>
          <p:cNvSpPr>
            <a:spLocks noGrp="1" noChangeArrowheads="1"/>
          </p:cNvSpPr>
          <p:nvPr>
            <p:ph type="ftr" sz="quarter" idx="4"/>
          </p:nvPr>
        </p:nvSpPr>
        <p:spPr bwMode="auto">
          <a:xfrm>
            <a:off x="0" y="8816975"/>
            <a:ext cx="3033713" cy="465138"/>
          </a:xfrm>
          <a:prstGeom prst="rect">
            <a:avLst/>
          </a:prstGeom>
          <a:noFill/>
          <a:ln w="9525">
            <a:noFill/>
            <a:miter lim="800000"/>
            <a:headEnd/>
            <a:tailEnd/>
          </a:ln>
          <a:effectLst/>
        </p:spPr>
        <p:txBody>
          <a:bodyPr vert="horz" wrap="square" lIns="92446" tIns="46223" rIns="92446" bIns="46223" numCol="1" anchor="b" anchorCtr="0" compatLnSpc="1">
            <a:prstTxWarp prst="textNoShape">
              <a:avLst/>
            </a:prstTxWarp>
          </a:bodyPr>
          <a:lstStyle>
            <a:lvl1pPr defTabSz="923925" eaLnBrk="1" hangingPunct="1">
              <a:defRPr sz="1200">
                <a:latin typeface="Times New Roman" pitchFamily="18" charset="0"/>
                <a:ea typeface="+mn-ea"/>
                <a:cs typeface="+mn-cs"/>
              </a:defRPr>
            </a:lvl1pPr>
          </a:lstStyle>
          <a:p>
            <a:pPr>
              <a:defRPr/>
            </a:pPr>
            <a:endParaRPr lang="en-US"/>
          </a:p>
        </p:txBody>
      </p:sp>
      <p:sp>
        <p:nvSpPr>
          <p:cNvPr id="135175" name="Rectangle 7">
            <a:extLst>
              <a:ext uri="{FF2B5EF4-FFF2-40B4-BE49-F238E27FC236}">
                <a16:creationId xmlns:a16="http://schemas.microsoft.com/office/drawing/2014/main" id="{19300492-8891-464F-A699-73C66BFA9D50}"/>
              </a:ext>
            </a:extLst>
          </p:cNvPr>
          <p:cNvSpPr>
            <a:spLocks noGrp="1" noChangeArrowheads="1"/>
          </p:cNvSpPr>
          <p:nvPr>
            <p:ph type="sldNum" sz="quarter" idx="5"/>
          </p:nvPr>
        </p:nvSpPr>
        <p:spPr bwMode="auto">
          <a:xfrm>
            <a:off x="3962400" y="8816975"/>
            <a:ext cx="3033713" cy="465138"/>
          </a:xfrm>
          <a:prstGeom prst="rect">
            <a:avLst/>
          </a:prstGeom>
          <a:noFill/>
          <a:ln w="9525">
            <a:noFill/>
            <a:miter lim="800000"/>
            <a:headEnd/>
            <a:tailEnd/>
          </a:ln>
          <a:effectLst/>
        </p:spPr>
        <p:txBody>
          <a:bodyPr vert="horz" wrap="square" lIns="92446" tIns="46223" rIns="92446" bIns="46223" numCol="1" anchor="b" anchorCtr="0" compatLnSpc="1">
            <a:prstTxWarp prst="textNoShape">
              <a:avLst/>
            </a:prstTxWarp>
          </a:bodyPr>
          <a:lstStyle>
            <a:lvl1pPr algn="r" defTabSz="923925" eaLnBrk="1" hangingPunct="1">
              <a:defRPr sz="1200">
                <a:latin typeface="Times New Roman" panose="02020603050405020304" pitchFamily="18" charset="0"/>
              </a:defRPr>
            </a:lvl1pPr>
          </a:lstStyle>
          <a:p>
            <a:fld id="{78AFE39E-2D58-4A31-AACD-1D42310015A9}"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S PGothic" pitchFamily="34" charset="-128"/>
        <a:cs typeface="ＭＳ Ｐゴシック" charset="0"/>
      </a:defRPr>
    </a:lvl1pPr>
    <a:lvl2pPr marL="457200" algn="l" rtl="0" eaLnBrk="0" fontAlgn="base" hangingPunct="0">
      <a:spcBef>
        <a:spcPct val="30000"/>
      </a:spcBef>
      <a:spcAft>
        <a:spcPct val="0"/>
      </a:spcAft>
      <a:defRPr sz="1200" kern="1200">
        <a:solidFill>
          <a:schemeClr val="tx1"/>
        </a:solidFill>
        <a:latin typeface="Times New Roman" pitchFamily="18" charset="0"/>
        <a:ea typeface="MS PGothic" pitchFamily="34" charset="-128"/>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S PGothic" pitchFamily="34" charset="-128"/>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S PGothic" pitchFamily="34" charset="-128"/>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S PGothic" pitchFamily="34"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D6E874EA-6D46-4D5A-A67E-32C6E4712BC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marL="0" marR="0" lvl="0" indent="0" algn="r" defTabSz="923925" rtl="0" eaLnBrk="0" fontAlgn="base" latinLnBrk="0" hangingPunct="0">
              <a:lnSpc>
                <a:spcPct val="100000"/>
              </a:lnSpc>
              <a:spcBef>
                <a:spcPct val="0"/>
              </a:spcBef>
              <a:spcAft>
                <a:spcPct val="0"/>
              </a:spcAft>
              <a:buClrTx/>
              <a:buSzTx/>
              <a:buFontTx/>
              <a:buNone/>
              <a:tabLst/>
              <a:defRPr/>
            </a:pPr>
            <a:fld id="{1DDC88E0-05A8-4892-B21E-9326A8D3E05F}" type="slidenum">
              <a:rPr kumimoji="0" lang="en-US"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23925" rtl="0" eaLnBrk="0" fontAlgn="base" latinLnBrk="0" hangingPunct="0">
                <a:lnSpc>
                  <a:spcPct val="100000"/>
                </a:lnSpc>
                <a:spcBef>
                  <a:spcPct val="0"/>
                </a:spcBef>
                <a:spcAft>
                  <a:spcPct val="0"/>
                </a:spcAft>
                <a:buClrTx/>
                <a:buSzTx/>
                <a:buFontTx/>
                <a:buNone/>
                <a:tabLst/>
                <a:defRPr/>
              </a:pPr>
              <a:t>0</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6147" name="Rectangle 2">
            <a:extLst>
              <a:ext uri="{FF2B5EF4-FFF2-40B4-BE49-F238E27FC236}">
                <a16:creationId xmlns:a16="http://schemas.microsoft.com/office/drawing/2014/main" id="{76CF1BC6-EF44-430B-853A-1916C3A57333}"/>
              </a:ext>
            </a:extLst>
          </p:cNvPr>
          <p:cNvSpPr>
            <a:spLocks noGrp="1" noRot="1" noChangeAspect="1" noChangeArrowheads="1" noTextEdit="1"/>
          </p:cNvSpPr>
          <p:nvPr>
            <p:ph type="sldImg"/>
          </p:nvPr>
        </p:nvSpPr>
        <p:spPr>
          <a:ln/>
        </p:spPr>
      </p:sp>
      <p:sp>
        <p:nvSpPr>
          <p:cNvPr id="6148" name="Rectangle 3">
            <a:extLst>
              <a:ext uri="{FF2B5EF4-FFF2-40B4-BE49-F238E27FC236}">
                <a16:creationId xmlns:a16="http://schemas.microsoft.com/office/drawing/2014/main" id="{53BC5144-BC73-40F2-9D46-6DC1B56AC66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9367523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a:extLst>
              <a:ext uri="{FF2B5EF4-FFF2-40B4-BE49-F238E27FC236}">
                <a16:creationId xmlns:a16="http://schemas.microsoft.com/office/drawing/2014/main" id="{23FF0752-631B-4837-8997-5DCFD4664B9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9363F8E3-1A48-4BB3-A5CF-D0A947C89F04}" type="slidenum">
              <a:rPr lang="en-US" altLang="en-US">
                <a:latin typeface="Times New Roman" panose="02020603050405020304" pitchFamily="18" charset="0"/>
              </a:rPr>
              <a:pPr/>
              <a:t>9</a:t>
            </a:fld>
            <a:endParaRPr lang="en-US" altLang="en-US">
              <a:latin typeface="Times New Roman" panose="02020603050405020304" pitchFamily="18" charset="0"/>
            </a:endParaRPr>
          </a:p>
        </p:txBody>
      </p:sp>
      <p:sp>
        <p:nvSpPr>
          <p:cNvPr id="57347" name="Rectangle 2">
            <a:extLst>
              <a:ext uri="{FF2B5EF4-FFF2-40B4-BE49-F238E27FC236}">
                <a16:creationId xmlns:a16="http://schemas.microsoft.com/office/drawing/2014/main" id="{892DA693-929A-4C16-927D-FBB8F82E2E5C}"/>
              </a:ext>
            </a:extLst>
          </p:cNvPr>
          <p:cNvSpPr>
            <a:spLocks noGrp="1" noRot="1" noChangeAspect="1" noChangeArrowheads="1" noTextEdit="1"/>
          </p:cNvSpPr>
          <p:nvPr>
            <p:ph type="sldImg"/>
          </p:nvPr>
        </p:nvSpPr>
        <p:spPr>
          <a:ln/>
        </p:spPr>
      </p:sp>
      <p:sp>
        <p:nvSpPr>
          <p:cNvPr id="57348" name="Rectangle 3">
            <a:extLst>
              <a:ext uri="{FF2B5EF4-FFF2-40B4-BE49-F238E27FC236}">
                <a16:creationId xmlns:a16="http://schemas.microsoft.com/office/drawing/2014/main" id="{1C9BAE9D-E811-4111-992F-43474611050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Rectangle 7">
            <a:extLst>
              <a:ext uri="{FF2B5EF4-FFF2-40B4-BE49-F238E27FC236}">
                <a16:creationId xmlns:a16="http://schemas.microsoft.com/office/drawing/2014/main" id="{97DB93ED-9D50-4D02-9ECB-DBDF4E456CA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C59890BC-B275-4C26-8386-BCE332A4790F}" type="slidenum">
              <a:rPr lang="en-US" altLang="en-US" smtClean="0">
                <a:latin typeface="Times New Roman" panose="02020603050405020304" pitchFamily="18" charset="0"/>
              </a:rPr>
              <a:pPr/>
              <a:t>117</a:t>
            </a:fld>
            <a:endParaRPr lang="en-US" altLang="en-US">
              <a:latin typeface="Times New Roman" panose="02020603050405020304" pitchFamily="18" charset="0"/>
            </a:endParaRPr>
          </a:p>
        </p:txBody>
      </p:sp>
      <p:sp>
        <p:nvSpPr>
          <p:cNvPr id="46082" name="Rectangle 2">
            <a:extLst>
              <a:ext uri="{FF2B5EF4-FFF2-40B4-BE49-F238E27FC236}">
                <a16:creationId xmlns:a16="http://schemas.microsoft.com/office/drawing/2014/main" id="{1CD92840-75A0-4FE1-9DD3-BE0E5255082A}"/>
              </a:ext>
            </a:extLst>
          </p:cNvPr>
          <p:cNvSpPr>
            <a:spLocks noGrp="1" noRot="1" noChangeAspect="1" noChangeArrowheads="1" noTextEdit="1"/>
          </p:cNvSpPr>
          <p:nvPr>
            <p:ph type="sldImg"/>
          </p:nvPr>
        </p:nvSpPr>
        <p:spPr>
          <a:ln/>
        </p:spPr>
      </p:sp>
      <p:sp>
        <p:nvSpPr>
          <p:cNvPr id="46083" name="Rectangle 3">
            <a:extLst>
              <a:ext uri="{FF2B5EF4-FFF2-40B4-BE49-F238E27FC236}">
                <a16:creationId xmlns:a16="http://schemas.microsoft.com/office/drawing/2014/main" id="{7962BB0B-3526-45D6-8992-DBB0FF89838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extLst>
      <p:ext uri="{BB962C8B-B14F-4D97-AF65-F5344CB8AC3E}">
        <p14:creationId xmlns:p14="http://schemas.microsoft.com/office/powerpoint/2010/main" val="3159157295"/>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7">
            <a:extLst>
              <a:ext uri="{FF2B5EF4-FFF2-40B4-BE49-F238E27FC236}">
                <a16:creationId xmlns:a16="http://schemas.microsoft.com/office/drawing/2014/main" id="{947DC9D8-CAA8-44F1-AAC3-16D7CC5B354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1E23534C-138F-454D-B2BE-792F7D09C4E7}" type="slidenum">
              <a:rPr lang="en-US" altLang="en-US" smtClean="0">
                <a:latin typeface="Times New Roman" panose="02020603050405020304" pitchFamily="18" charset="0"/>
              </a:rPr>
              <a:pPr/>
              <a:t>118</a:t>
            </a:fld>
            <a:endParaRPr lang="en-US" altLang="en-US">
              <a:latin typeface="Times New Roman" panose="02020603050405020304" pitchFamily="18" charset="0"/>
            </a:endParaRPr>
          </a:p>
        </p:txBody>
      </p:sp>
      <p:sp>
        <p:nvSpPr>
          <p:cNvPr id="48130" name="Rectangle 2">
            <a:extLst>
              <a:ext uri="{FF2B5EF4-FFF2-40B4-BE49-F238E27FC236}">
                <a16:creationId xmlns:a16="http://schemas.microsoft.com/office/drawing/2014/main" id="{CD37FC6A-5BC6-461E-A0CE-C3F3660722F3}"/>
              </a:ext>
            </a:extLst>
          </p:cNvPr>
          <p:cNvSpPr>
            <a:spLocks noGrp="1" noRot="1" noChangeAspect="1" noChangeArrowheads="1" noTextEdit="1"/>
          </p:cNvSpPr>
          <p:nvPr>
            <p:ph type="sldImg"/>
          </p:nvPr>
        </p:nvSpPr>
        <p:spPr>
          <a:ln/>
        </p:spPr>
      </p:sp>
      <p:sp>
        <p:nvSpPr>
          <p:cNvPr id="48131" name="Rectangle 3">
            <a:extLst>
              <a:ext uri="{FF2B5EF4-FFF2-40B4-BE49-F238E27FC236}">
                <a16:creationId xmlns:a16="http://schemas.microsoft.com/office/drawing/2014/main" id="{E75F0AC8-BFB8-42BE-8373-C4B41B18D7D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extLst>
      <p:ext uri="{BB962C8B-B14F-4D97-AF65-F5344CB8AC3E}">
        <p14:creationId xmlns:p14="http://schemas.microsoft.com/office/powerpoint/2010/main" val="779877536"/>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Rectangle 7">
            <a:extLst>
              <a:ext uri="{FF2B5EF4-FFF2-40B4-BE49-F238E27FC236}">
                <a16:creationId xmlns:a16="http://schemas.microsoft.com/office/drawing/2014/main" id="{55A2F984-D648-4BF4-A098-8CD9EB21EC8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E5785BFB-6841-4129-BBA0-2384527089BA}" type="slidenum">
              <a:rPr lang="en-US" altLang="en-US" smtClean="0">
                <a:latin typeface="Times New Roman" panose="02020603050405020304" pitchFamily="18" charset="0"/>
              </a:rPr>
              <a:pPr/>
              <a:t>119</a:t>
            </a:fld>
            <a:endParaRPr lang="en-US" altLang="en-US">
              <a:latin typeface="Times New Roman" panose="02020603050405020304" pitchFamily="18" charset="0"/>
            </a:endParaRPr>
          </a:p>
        </p:txBody>
      </p:sp>
      <p:sp>
        <p:nvSpPr>
          <p:cNvPr id="50178" name="Rectangle 2">
            <a:extLst>
              <a:ext uri="{FF2B5EF4-FFF2-40B4-BE49-F238E27FC236}">
                <a16:creationId xmlns:a16="http://schemas.microsoft.com/office/drawing/2014/main" id="{AE87D630-9D0B-480C-BBD1-D959AA530F3A}"/>
              </a:ext>
            </a:extLst>
          </p:cNvPr>
          <p:cNvSpPr>
            <a:spLocks noGrp="1" noRot="1" noChangeAspect="1" noChangeArrowheads="1" noTextEdit="1"/>
          </p:cNvSpPr>
          <p:nvPr>
            <p:ph type="sldImg"/>
          </p:nvPr>
        </p:nvSpPr>
        <p:spPr>
          <a:ln/>
        </p:spPr>
      </p:sp>
      <p:sp>
        <p:nvSpPr>
          <p:cNvPr id="50179" name="Rectangle 3">
            <a:extLst>
              <a:ext uri="{FF2B5EF4-FFF2-40B4-BE49-F238E27FC236}">
                <a16:creationId xmlns:a16="http://schemas.microsoft.com/office/drawing/2014/main" id="{BC623E49-50CA-4D73-AE9D-330EBB45AEA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extLst>
      <p:ext uri="{BB962C8B-B14F-4D97-AF65-F5344CB8AC3E}">
        <p14:creationId xmlns:p14="http://schemas.microsoft.com/office/powerpoint/2010/main" val="3132976894"/>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Rectangle 7">
            <a:extLst>
              <a:ext uri="{FF2B5EF4-FFF2-40B4-BE49-F238E27FC236}">
                <a16:creationId xmlns:a16="http://schemas.microsoft.com/office/drawing/2014/main" id="{3212123C-8266-46CE-A1E7-6F58C50DAF5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CE1B87DF-3437-4ADA-8919-E438371DB901}" type="slidenum">
              <a:rPr lang="en-US" altLang="en-US" smtClean="0">
                <a:latin typeface="Times New Roman" panose="02020603050405020304" pitchFamily="18" charset="0"/>
              </a:rPr>
              <a:pPr/>
              <a:t>120</a:t>
            </a:fld>
            <a:endParaRPr lang="en-US" altLang="en-US">
              <a:latin typeface="Times New Roman" panose="02020603050405020304" pitchFamily="18" charset="0"/>
            </a:endParaRPr>
          </a:p>
        </p:txBody>
      </p:sp>
      <p:sp>
        <p:nvSpPr>
          <p:cNvPr id="52226" name="Rectangle 2">
            <a:extLst>
              <a:ext uri="{FF2B5EF4-FFF2-40B4-BE49-F238E27FC236}">
                <a16:creationId xmlns:a16="http://schemas.microsoft.com/office/drawing/2014/main" id="{C1F20786-0597-4BEE-AF88-6C5DD5358C37}"/>
              </a:ext>
            </a:extLst>
          </p:cNvPr>
          <p:cNvSpPr>
            <a:spLocks noGrp="1" noRot="1" noChangeAspect="1" noChangeArrowheads="1" noTextEdit="1"/>
          </p:cNvSpPr>
          <p:nvPr>
            <p:ph type="sldImg"/>
          </p:nvPr>
        </p:nvSpPr>
        <p:spPr>
          <a:ln/>
        </p:spPr>
      </p:sp>
      <p:sp>
        <p:nvSpPr>
          <p:cNvPr id="52227" name="Rectangle 3">
            <a:extLst>
              <a:ext uri="{FF2B5EF4-FFF2-40B4-BE49-F238E27FC236}">
                <a16:creationId xmlns:a16="http://schemas.microsoft.com/office/drawing/2014/main" id="{745F9BA7-4C29-400D-AA35-539BBD675D4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extLst>
      <p:ext uri="{BB962C8B-B14F-4D97-AF65-F5344CB8AC3E}">
        <p14:creationId xmlns:p14="http://schemas.microsoft.com/office/powerpoint/2010/main" val="6448465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a:extLst>
              <a:ext uri="{FF2B5EF4-FFF2-40B4-BE49-F238E27FC236}">
                <a16:creationId xmlns:a16="http://schemas.microsoft.com/office/drawing/2014/main" id="{E214E9AC-4F79-470C-BF0D-5B48C759CFA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AEBAD754-A430-4DF9-B4D1-B279BDF873B9}" type="slidenum">
              <a:rPr lang="en-US" altLang="en-US">
                <a:latin typeface="Times New Roman" panose="02020603050405020304" pitchFamily="18" charset="0"/>
              </a:rPr>
              <a:pPr/>
              <a:t>10</a:t>
            </a:fld>
            <a:endParaRPr lang="en-US" altLang="en-US">
              <a:latin typeface="Times New Roman" panose="02020603050405020304" pitchFamily="18" charset="0"/>
            </a:endParaRPr>
          </a:p>
        </p:txBody>
      </p:sp>
      <p:sp>
        <p:nvSpPr>
          <p:cNvPr id="58371" name="Rectangle 2">
            <a:extLst>
              <a:ext uri="{FF2B5EF4-FFF2-40B4-BE49-F238E27FC236}">
                <a16:creationId xmlns:a16="http://schemas.microsoft.com/office/drawing/2014/main" id="{55CF1B11-48DD-4A95-8E3A-69FE388AFD97}"/>
              </a:ext>
            </a:extLst>
          </p:cNvPr>
          <p:cNvSpPr>
            <a:spLocks noGrp="1" noRot="1" noChangeAspect="1" noChangeArrowheads="1" noTextEdit="1"/>
          </p:cNvSpPr>
          <p:nvPr>
            <p:ph type="sldImg"/>
          </p:nvPr>
        </p:nvSpPr>
        <p:spPr>
          <a:ln/>
        </p:spPr>
      </p:sp>
      <p:sp>
        <p:nvSpPr>
          <p:cNvPr id="58372" name="Rectangle 3">
            <a:extLst>
              <a:ext uri="{FF2B5EF4-FFF2-40B4-BE49-F238E27FC236}">
                <a16:creationId xmlns:a16="http://schemas.microsoft.com/office/drawing/2014/main" id="{E68F0F72-CA37-4A44-9AEC-2B237F3F7D6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a:extLst>
              <a:ext uri="{FF2B5EF4-FFF2-40B4-BE49-F238E27FC236}">
                <a16:creationId xmlns:a16="http://schemas.microsoft.com/office/drawing/2014/main" id="{F6AF66BF-B548-4A5E-A814-A3E3851CB01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50B5695F-AA39-45C2-B506-17528805D557}" type="slidenum">
              <a:rPr lang="en-US" altLang="en-US">
                <a:latin typeface="Times New Roman" panose="02020603050405020304" pitchFamily="18" charset="0"/>
              </a:rPr>
              <a:pPr/>
              <a:t>11</a:t>
            </a:fld>
            <a:endParaRPr lang="en-US" altLang="en-US">
              <a:latin typeface="Times New Roman" panose="02020603050405020304" pitchFamily="18" charset="0"/>
            </a:endParaRPr>
          </a:p>
        </p:txBody>
      </p:sp>
      <p:sp>
        <p:nvSpPr>
          <p:cNvPr id="59395" name="Rectangle 2">
            <a:extLst>
              <a:ext uri="{FF2B5EF4-FFF2-40B4-BE49-F238E27FC236}">
                <a16:creationId xmlns:a16="http://schemas.microsoft.com/office/drawing/2014/main" id="{558E9CD0-30F6-445D-BFE2-8266B6959C59}"/>
              </a:ext>
            </a:extLst>
          </p:cNvPr>
          <p:cNvSpPr>
            <a:spLocks noGrp="1" noRot="1" noChangeAspect="1" noChangeArrowheads="1" noTextEdit="1"/>
          </p:cNvSpPr>
          <p:nvPr>
            <p:ph type="sldImg"/>
          </p:nvPr>
        </p:nvSpPr>
        <p:spPr>
          <a:ln/>
        </p:spPr>
      </p:sp>
      <p:sp>
        <p:nvSpPr>
          <p:cNvPr id="59396" name="Rectangle 3">
            <a:extLst>
              <a:ext uri="{FF2B5EF4-FFF2-40B4-BE49-F238E27FC236}">
                <a16:creationId xmlns:a16="http://schemas.microsoft.com/office/drawing/2014/main" id="{108D7456-CC1B-43CE-A48D-68C3F7F54E0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a:extLst>
              <a:ext uri="{FF2B5EF4-FFF2-40B4-BE49-F238E27FC236}">
                <a16:creationId xmlns:a16="http://schemas.microsoft.com/office/drawing/2014/main" id="{4874DE05-8D7E-4071-94C0-99D5B53A190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87ED6D5B-AC78-4527-B106-10E3B86FB87E}" type="slidenum">
              <a:rPr lang="en-US" altLang="en-US">
                <a:latin typeface="Times New Roman" panose="02020603050405020304" pitchFamily="18" charset="0"/>
              </a:rPr>
              <a:pPr/>
              <a:t>12</a:t>
            </a:fld>
            <a:endParaRPr lang="en-US" altLang="en-US">
              <a:latin typeface="Times New Roman" panose="02020603050405020304" pitchFamily="18" charset="0"/>
            </a:endParaRPr>
          </a:p>
        </p:txBody>
      </p:sp>
      <p:sp>
        <p:nvSpPr>
          <p:cNvPr id="60419" name="Rectangle 2">
            <a:extLst>
              <a:ext uri="{FF2B5EF4-FFF2-40B4-BE49-F238E27FC236}">
                <a16:creationId xmlns:a16="http://schemas.microsoft.com/office/drawing/2014/main" id="{16A9DAD7-0014-4C1F-B6BC-383369EB9792}"/>
              </a:ext>
            </a:extLst>
          </p:cNvPr>
          <p:cNvSpPr>
            <a:spLocks noGrp="1" noRot="1" noChangeAspect="1" noChangeArrowheads="1" noTextEdit="1"/>
          </p:cNvSpPr>
          <p:nvPr>
            <p:ph type="sldImg"/>
          </p:nvPr>
        </p:nvSpPr>
        <p:spPr>
          <a:ln/>
        </p:spPr>
      </p:sp>
      <p:sp>
        <p:nvSpPr>
          <p:cNvPr id="60420" name="Rectangle 3">
            <a:extLst>
              <a:ext uri="{FF2B5EF4-FFF2-40B4-BE49-F238E27FC236}">
                <a16:creationId xmlns:a16="http://schemas.microsoft.com/office/drawing/2014/main" id="{E2041AF8-40BC-4BD4-AE4B-9C361019915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a:extLst>
              <a:ext uri="{FF2B5EF4-FFF2-40B4-BE49-F238E27FC236}">
                <a16:creationId xmlns:a16="http://schemas.microsoft.com/office/drawing/2014/main" id="{C186DCFD-D70B-4812-BD91-F434C524ACF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4E05CEC3-A068-4B76-B054-2088C316CEBC}" type="slidenum">
              <a:rPr lang="en-US" altLang="en-US">
                <a:latin typeface="Times New Roman" panose="02020603050405020304" pitchFamily="18" charset="0"/>
              </a:rPr>
              <a:pPr/>
              <a:t>13</a:t>
            </a:fld>
            <a:endParaRPr lang="en-US" altLang="en-US">
              <a:latin typeface="Times New Roman" panose="02020603050405020304" pitchFamily="18" charset="0"/>
            </a:endParaRPr>
          </a:p>
        </p:txBody>
      </p:sp>
      <p:sp>
        <p:nvSpPr>
          <p:cNvPr id="61443" name="Rectangle 2">
            <a:extLst>
              <a:ext uri="{FF2B5EF4-FFF2-40B4-BE49-F238E27FC236}">
                <a16:creationId xmlns:a16="http://schemas.microsoft.com/office/drawing/2014/main" id="{7FF909BF-E68B-4257-B1C7-493C40FF30A1}"/>
              </a:ext>
            </a:extLst>
          </p:cNvPr>
          <p:cNvSpPr>
            <a:spLocks noGrp="1" noRot="1" noChangeAspect="1" noChangeArrowheads="1" noTextEdit="1"/>
          </p:cNvSpPr>
          <p:nvPr>
            <p:ph type="sldImg"/>
          </p:nvPr>
        </p:nvSpPr>
        <p:spPr>
          <a:ln/>
        </p:spPr>
      </p:sp>
      <p:sp>
        <p:nvSpPr>
          <p:cNvPr id="61444" name="Rectangle 3">
            <a:extLst>
              <a:ext uri="{FF2B5EF4-FFF2-40B4-BE49-F238E27FC236}">
                <a16:creationId xmlns:a16="http://schemas.microsoft.com/office/drawing/2014/main" id="{0362F85C-BCFE-4811-B73A-397FF5353E7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a:extLst>
              <a:ext uri="{FF2B5EF4-FFF2-40B4-BE49-F238E27FC236}">
                <a16:creationId xmlns:a16="http://schemas.microsoft.com/office/drawing/2014/main" id="{6AEA2D34-0A0A-4613-95D8-AB1557F724F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B34E6140-E648-4D9E-88BD-60A08E5829CA}" type="slidenum">
              <a:rPr lang="en-US" altLang="en-US">
                <a:latin typeface="Times New Roman" panose="02020603050405020304" pitchFamily="18" charset="0"/>
              </a:rPr>
              <a:pPr/>
              <a:t>14</a:t>
            </a:fld>
            <a:endParaRPr lang="en-US" altLang="en-US">
              <a:latin typeface="Times New Roman" panose="02020603050405020304" pitchFamily="18" charset="0"/>
            </a:endParaRPr>
          </a:p>
        </p:txBody>
      </p:sp>
      <p:sp>
        <p:nvSpPr>
          <p:cNvPr id="62467" name="Rectangle 2">
            <a:extLst>
              <a:ext uri="{FF2B5EF4-FFF2-40B4-BE49-F238E27FC236}">
                <a16:creationId xmlns:a16="http://schemas.microsoft.com/office/drawing/2014/main" id="{7A89404A-C96E-4AEC-80C0-EB89D568A883}"/>
              </a:ext>
            </a:extLst>
          </p:cNvPr>
          <p:cNvSpPr>
            <a:spLocks noGrp="1" noRot="1" noChangeAspect="1" noChangeArrowheads="1" noTextEdit="1"/>
          </p:cNvSpPr>
          <p:nvPr>
            <p:ph type="sldImg"/>
          </p:nvPr>
        </p:nvSpPr>
        <p:spPr>
          <a:ln/>
        </p:spPr>
      </p:sp>
      <p:sp>
        <p:nvSpPr>
          <p:cNvPr id="62468" name="Rectangle 3">
            <a:extLst>
              <a:ext uri="{FF2B5EF4-FFF2-40B4-BE49-F238E27FC236}">
                <a16:creationId xmlns:a16="http://schemas.microsoft.com/office/drawing/2014/main" id="{37756345-EFC9-4FE4-91E1-C60D0C784EC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a:extLst>
              <a:ext uri="{FF2B5EF4-FFF2-40B4-BE49-F238E27FC236}">
                <a16:creationId xmlns:a16="http://schemas.microsoft.com/office/drawing/2014/main" id="{6AE9770D-EE50-408A-B9AC-65DFB5BE3BD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36E7FED8-4114-426E-AFA1-DD1BFBB9DE89}" type="slidenum">
              <a:rPr lang="en-US" altLang="en-US">
                <a:latin typeface="Times New Roman" panose="02020603050405020304" pitchFamily="18" charset="0"/>
              </a:rPr>
              <a:pPr/>
              <a:t>15</a:t>
            </a:fld>
            <a:endParaRPr lang="en-US" altLang="en-US">
              <a:latin typeface="Times New Roman" panose="02020603050405020304" pitchFamily="18" charset="0"/>
            </a:endParaRPr>
          </a:p>
        </p:txBody>
      </p:sp>
      <p:sp>
        <p:nvSpPr>
          <p:cNvPr id="63491" name="Rectangle 2">
            <a:extLst>
              <a:ext uri="{FF2B5EF4-FFF2-40B4-BE49-F238E27FC236}">
                <a16:creationId xmlns:a16="http://schemas.microsoft.com/office/drawing/2014/main" id="{AAC9FE28-57EF-4166-9357-71412318ED83}"/>
              </a:ext>
            </a:extLst>
          </p:cNvPr>
          <p:cNvSpPr>
            <a:spLocks noGrp="1" noRot="1" noChangeAspect="1" noChangeArrowheads="1" noTextEdit="1"/>
          </p:cNvSpPr>
          <p:nvPr>
            <p:ph type="sldImg"/>
          </p:nvPr>
        </p:nvSpPr>
        <p:spPr>
          <a:ln/>
        </p:spPr>
      </p:sp>
      <p:sp>
        <p:nvSpPr>
          <p:cNvPr id="63492" name="Rectangle 3">
            <a:extLst>
              <a:ext uri="{FF2B5EF4-FFF2-40B4-BE49-F238E27FC236}">
                <a16:creationId xmlns:a16="http://schemas.microsoft.com/office/drawing/2014/main" id="{CDD2402A-E21D-4607-BC3D-9DCDE79B40F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a:extLst>
              <a:ext uri="{FF2B5EF4-FFF2-40B4-BE49-F238E27FC236}">
                <a16:creationId xmlns:a16="http://schemas.microsoft.com/office/drawing/2014/main" id="{3E677670-B990-468F-88FF-26B7FC7BD5D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AA80DDC2-7258-4C00-8EA4-9619F7961C13}" type="slidenum">
              <a:rPr lang="en-US" altLang="en-US">
                <a:latin typeface="Times New Roman" panose="02020603050405020304" pitchFamily="18" charset="0"/>
              </a:rPr>
              <a:pPr/>
              <a:t>16</a:t>
            </a:fld>
            <a:endParaRPr lang="en-US" altLang="en-US">
              <a:latin typeface="Times New Roman" panose="02020603050405020304" pitchFamily="18" charset="0"/>
            </a:endParaRPr>
          </a:p>
        </p:txBody>
      </p:sp>
      <p:sp>
        <p:nvSpPr>
          <p:cNvPr id="64515" name="Rectangle 2">
            <a:extLst>
              <a:ext uri="{FF2B5EF4-FFF2-40B4-BE49-F238E27FC236}">
                <a16:creationId xmlns:a16="http://schemas.microsoft.com/office/drawing/2014/main" id="{921CCBBF-AE47-4C42-9F23-4441D00ACA1B}"/>
              </a:ext>
            </a:extLst>
          </p:cNvPr>
          <p:cNvSpPr>
            <a:spLocks noGrp="1" noRot="1" noChangeAspect="1" noChangeArrowheads="1" noTextEdit="1"/>
          </p:cNvSpPr>
          <p:nvPr>
            <p:ph type="sldImg"/>
          </p:nvPr>
        </p:nvSpPr>
        <p:spPr>
          <a:ln/>
        </p:spPr>
      </p:sp>
      <p:sp>
        <p:nvSpPr>
          <p:cNvPr id="64516" name="Rectangle 3">
            <a:extLst>
              <a:ext uri="{FF2B5EF4-FFF2-40B4-BE49-F238E27FC236}">
                <a16:creationId xmlns:a16="http://schemas.microsoft.com/office/drawing/2014/main" id="{A5AB92E4-F8DF-4E77-B593-3CB68DA7411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a:extLst>
              <a:ext uri="{FF2B5EF4-FFF2-40B4-BE49-F238E27FC236}">
                <a16:creationId xmlns:a16="http://schemas.microsoft.com/office/drawing/2014/main" id="{4B0E816B-8497-42ED-AAFC-698C4827A65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316A1499-5760-4D5F-9D28-0D4A9225FA87}" type="slidenum">
              <a:rPr lang="en-US" altLang="en-US">
                <a:latin typeface="Times New Roman" panose="02020603050405020304" pitchFamily="18" charset="0"/>
              </a:rPr>
              <a:pPr/>
              <a:t>17</a:t>
            </a:fld>
            <a:endParaRPr lang="en-US" altLang="en-US">
              <a:latin typeface="Times New Roman" panose="02020603050405020304" pitchFamily="18" charset="0"/>
            </a:endParaRPr>
          </a:p>
        </p:txBody>
      </p:sp>
      <p:sp>
        <p:nvSpPr>
          <p:cNvPr id="65539" name="Rectangle 2">
            <a:extLst>
              <a:ext uri="{FF2B5EF4-FFF2-40B4-BE49-F238E27FC236}">
                <a16:creationId xmlns:a16="http://schemas.microsoft.com/office/drawing/2014/main" id="{5BF9D266-E370-4558-9DA3-DB2CB8BCE773}"/>
              </a:ext>
            </a:extLst>
          </p:cNvPr>
          <p:cNvSpPr>
            <a:spLocks noGrp="1" noRot="1" noChangeAspect="1" noChangeArrowheads="1" noTextEdit="1"/>
          </p:cNvSpPr>
          <p:nvPr>
            <p:ph type="sldImg"/>
          </p:nvPr>
        </p:nvSpPr>
        <p:spPr>
          <a:ln/>
        </p:spPr>
      </p:sp>
      <p:sp>
        <p:nvSpPr>
          <p:cNvPr id="65540" name="Rectangle 3">
            <a:extLst>
              <a:ext uri="{FF2B5EF4-FFF2-40B4-BE49-F238E27FC236}">
                <a16:creationId xmlns:a16="http://schemas.microsoft.com/office/drawing/2014/main" id="{BAC30B81-DF9B-4FFE-82D2-095784BF95C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a:extLst>
              <a:ext uri="{FF2B5EF4-FFF2-40B4-BE49-F238E27FC236}">
                <a16:creationId xmlns:a16="http://schemas.microsoft.com/office/drawing/2014/main" id="{B47DE476-F064-4BC2-BB84-DF70684A93A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8AF1983C-71EA-4E9A-B879-3FD6451350F8}" type="slidenum">
              <a:rPr lang="en-US" altLang="en-US">
                <a:latin typeface="Times New Roman" panose="02020603050405020304" pitchFamily="18" charset="0"/>
              </a:rPr>
              <a:pPr/>
              <a:t>18</a:t>
            </a:fld>
            <a:endParaRPr lang="en-US" altLang="en-US">
              <a:latin typeface="Times New Roman" panose="02020603050405020304" pitchFamily="18" charset="0"/>
            </a:endParaRPr>
          </a:p>
        </p:txBody>
      </p:sp>
      <p:sp>
        <p:nvSpPr>
          <p:cNvPr id="66563" name="Rectangle 2">
            <a:extLst>
              <a:ext uri="{FF2B5EF4-FFF2-40B4-BE49-F238E27FC236}">
                <a16:creationId xmlns:a16="http://schemas.microsoft.com/office/drawing/2014/main" id="{85A80A8B-978B-4040-92E8-87614818B7BB}"/>
              </a:ext>
            </a:extLst>
          </p:cNvPr>
          <p:cNvSpPr>
            <a:spLocks noGrp="1" noRot="1" noChangeAspect="1" noChangeArrowheads="1" noTextEdit="1"/>
          </p:cNvSpPr>
          <p:nvPr>
            <p:ph type="sldImg"/>
          </p:nvPr>
        </p:nvSpPr>
        <p:spPr>
          <a:ln/>
        </p:spPr>
      </p:sp>
      <p:sp>
        <p:nvSpPr>
          <p:cNvPr id="66564" name="Rectangle 3">
            <a:extLst>
              <a:ext uri="{FF2B5EF4-FFF2-40B4-BE49-F238E27FC236}">
                <a16:creationId xmlns:a16="http://schemas.microsoft.com/office/drawing/2014/main" id="{372A5C9A-C2D4-406C-B882-A44011AC5C9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Image Placeholder 1"/>
          <p:cNvSpPr>
            <a:spLocks noGrp="1" noRot="1" noChangeAspect="1" noTextEdit="1"/>
          </p:cNvSpPr>
          <p:nvPr>
            <p:ph type="sldImg"/>
          </p:nvPr>
        </p:nvSpPr>
        <p:spPr>
          <a:ln/>
        </p:spPr>
      </p:sp>
      <p:sp>
        <p:nvSpPr>
          <p:cNvPr id="2253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anose="02020603050405020304" pitchFamily="18" charset="0"/>
              <a:ea typeface="ＭＳ Ｐゴシック" panose="020B0600070205080204" pitchFamily="34" charset="-128"/>
            </a:endParaRPr>
          </a:p>
        </p:txBody>
      </p:sp>
      <p:sp>
        <p:nvSpPr>
          <p:cNvPr id="2253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a:solidFill>
                  <a:schemeClr val="tx1"/>
                </a:solidFill>
                <a:latin typeface="Verdana" panose="020B0604030504040204" pitchFamily="34" charset="0"/>
                <a:ea typeface="ＭＳ Ｐゴシック" panose="020B0600070205080204" pitchFamily="34" charset="-128"/>
              </a:defRPr>
            </a:lvl1pPr>
            <a:lvl2pPr marL="742950" indent="-285750" defTabSz="965200">
              <a:defRPr>
                <a:solidFill>
                  <a:schemeClr val="tx1"/>
                </a:solidFill>
                <a:latin typeface="Verdana" panose="020B0604030504040204" pitchFamily="34" charset="0"/>
                <a:ea typeface="ＭＳ Ｐゴシック" panose="020B0600070205080204" pitchFamily="34" charset="-128"/>
              </a:defRPr>
            </a:lvl2pPr>
            <a:lvl3pPr marL="1143000" indent="-228600" defTabSz="965200">
              <a:defRPr>
                <a:solidFill>
                  <a:schemeClr val="tx1"/>
                </a:solidFill>
                <a:latin typeface="Verdana" panose="020B0604030504040204" pitchFamily="34" charset="0"/>
                <a:ea typeface="ＭＳ Ｐゴシック" panose="020B0600070205080204" pitchFamily="34" charset="-128"/>
              </a:defRPr>
            </a:lvl3pPr>
            <a:lvl4pPr marL="1600200" indent="-228600" defTabSz="965200">
              <a:defRPr>
                <a:solidFill>
                  <a:schemeClr val="tx1"/>
                </a:solidFill>
                <a:latin typeface="Verdana" panose="020B0604030504040204" pitchFamily="34" charset="0"/>
                <a:ea typeface="ＭＳ Ｐゴシック" panose="020B0600070205080204" pitchFamily="34" charset="-128"/>
              </a:defRPr>
            </a:lvl4pPr>
            <a:lvl5pPr marL="2057400" indent="-228600" defTabSz="965200">
              <a:defRPr>
                <a:solidFill>
                  <a:schemeClr val="tx1"/>
                </a:solidFill>
                <a:latin typeface="Verdana" panose="020B0604030504040204" pitchFamily="34" charset="0"/>
                <a:ea typeface="ＭＳ Ｐゴシック" panose="020B0600070205080204" pitchFamily="34" charset="-128"/>
              </a:defRPr>
            </a:lvl5pPr>
            <a:lvl6pPr marL="2514600" indent="-228600" defTabSz="9652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6pPr>
            <a:lvl7pPr marL="2971800" indent="-228600" defTabSz="9652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7pPr>
            <a:lvl8pPr marL="3429000" indent="-228600" defTabSz="9652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8pPr>
            <a:lvl9pPr marL="3886200" indent="-228600" defTabSz="9652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9pPr>
          </a:lstStyle>
          <a:p>
            <a:pPr marL="0" marR="0" lvl="0" indent="0" algn="r" defTabSz="965200" rtl="0" eaLnBrk="0" fontAlgn="base" latinLnBrk="0" hangingPunct="0">
              <a:lnSpc>
                <a:spcPct val="100000"/>
              </a:lnSpc>
              <a:spcBef>
                <a:spcPct val="0"/>
              </a:spcBef>
              <a:spcAft>
                <a:spcPct val="0"/>
              </a:spcAft>
              <a:buClrTx/>
              <a:buSzTx/>
              <a:buFontTx/>
              <a:buNone/>
              <a:tabLst/>
              <a:defRPr/>
            </a:pPr>
            <a:fld id="{5AEA9A87-D43C-494E-9536-2E067C610143}" type="slidenum">
              <a:rPr kumimoji="0" lang="en-US" altLang="en-US" sz="1300" b="0" i="0" u="none" strike="noStrike" kern="1200" cap="none" spc="0" normalizeH="0" baseline="0" noProof="0" smtClean="0">
                <a:ln>
                  <a:noFill/>
                </a:ln>
                <a:solidFill>
                  <a:srgbClr val="000000"/>
                </a:solidFill>
                <a:effectLst/>
                <a:uLnTx/>
                <a:uFillTx/>
                <a:latin typeface="Times New Roman" panose="02020603050405020304" pitchFamily="18" charset="0"/>
                <a:ea typeface="ＭＳ Ｐゴシック" panose="020B0600070205080204" pitchFamily="34" charset="-128"/>
                <a:cs typeface="+mn-cs"/>
              </a:rPr>
              <a:pPr marL="0" marR="0" lvl="0" indent="0" algn="r" defTabSz="965200" rtl="0" eaLnBrk="0" fontAlgn="base" latinLnBrk="0" hangingPunct="0">
                <a:lnSpc>
                  <a:spcPct val="100000"/>
                </a:lnSpc>
                <a:spcBef>
                  <a:spcPct val="0"/>
                </a:spcBef>
                <a:spcAft>
                  <a:spcPct val="0"/>
                </a:spcAft>
                <a:buClrTx/>
                <a:buSzTx/>
                <a:buFontTx/>
                <a:buNone/>
                <a:tabLst/>
                <a:defRPr/>
              </a:pPr>
              <a:t>1</a:t>
            </a:fld>
            <a:endParaRPr kumimoji="0" lang="en-US" altLang="en-US" sz="1300" b="0" i="0" u="none" strike="noStrike" kern="1200" cap="none" spc="0" normalizeH="0" baseline="0" noProof="0" smtClean="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Tree>
    <p:extLst>
      <p:ext uri="{BB962C8B-B14F-4D97-AF65-F5344CB8AC3E}">
        <p14:creationId xmlns:p14="http://schemas.microsoft.com/office/powerpoint/2010/main" val="293160938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a:extLst>
              <a:ext uri="{FF2B5EF4-FFF2-40B4-BE49-F238E27FC236}">
                <a16:creationId xmlns:a16="http://schemas.microsoft.com/office/drawing/2014/main" id="{C3FE16A3-2607-4ABA-872C-8A431BF223C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10614397-364B-4882-8C56-416B97B7CD7D}" type="slidenum">
              <a:rPr lang="en-US" altLang="en-US">
                <a:latin typeface="Times New Roman" panose="02020603050405020304" pitchFamily="18" charset="0"/>
              </a:rPr>
              <a:pPr/>
              <a:t>19</a:t>
            </a:fld>
            <a:endParaRPr lang="en-US" altLang="en-US">
              <a:latin typeface="Times New Roman" panose="02020603050405020304" pitchFamily="18" charset="0"/>
            </a:endParaRPr>
          </a:p>
        </p:txBody>
      </p:sp>
      <p:sp>
        <p:nvSpPr>
          <p:cNvPr id="67587" name="Rectangle 2">
            <a:extLst>
              <a:ext uri="{FF2B5EF4-FFF2-40B4-BE49-F238E27FC236}">
                <a16:creationId xmlns:a16="http://schemas.microsoft.com/office/drawing/2014/main" id="{825277C5-6FF6-472B-B1B2-A162AC929AA4}"/>
              </a:ext>
            </a:extLst>
          </p:cNvPr>
          <p:cNvSpPr>
            <a:spLocks noGrp="1" noRot="1" noChangeAspect="1" noChangeArrowheads="1" noTextEdit="1"/>
          </p:cNvSpPr>
          <p:nvPr>
            <p:ph type="sldImg"/>
          </p:nvPr>
        </p:nvSpPr>
        <p:spPr>
          <a:ln/>
        </p:spPr>
      </p:sp>
      <p:sp>
        <p:nvSpPr>
          <p:cNvPr id="67588" name="Rectangle 3">
            <a:extLst>
              <a:ext uri="{FF2B5EF4-FFF2-40B4-BE49-F238E27FC236}">
                <a16:creationId xmlns:a16="http://schemas.microsoft.com/office/drawing/2014/main" id="{EEE28775-1141-4618-8163-256EE66CFAF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a:extLst>
              <a:ext uri="{FF2B5EF4-FFF2-40B4-BE49-F238E27FC236}">
                <a16:creationId xmlns:a16="http://schemas.microsoft.com/office/drawing/2014/main" id="{1BE9D2E7-A188-4C48-B7D8-38E97A5274E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22D633A0-AF10-46AA-AA57-D16228C66F20}" type="slidenum">
              <a:rPr lang="en-US" altLang="en-US">
                <a:latin typeface="Times New Roman" panose="02020603050405020304" pitchFamily="18" charset="0"/>
              </a:rPr>
              <a:pPr/>
              <a:t>20</a:t>
            </a:fld>
            <a:endParaRPr lang="en-US" altLang="en-US">
              <a:latin typeface="Times New Roman" panose="02020603050405020304" pitchFamily="18" charset="0"/>
            </a:endParaRPr>
          </a:p>
        </p:txBody>
      </p:sp>
      <p:sp>
        <p:nvSpPr>
          <p:cNvPr id="68611" name="Rectangle 2">
            <a:extLst>
              <a:ext uri="{FF2B5EF4-FFF2-40B4-BE49-F238E27FC236}">
                <a16:creationId xmlns:a16="http://schemas.microsoft.com/office/drawing/2014/main" id="{7D7DBCA2-1119-49FA-A8B4-3F1D579AF23C}"/>
              </a:ext>
            </a:extLst>
          </p:cNvPr>
          <p:cNvSpPr>
            <a:spLocks noGrp="1" noRot="1" noChangeAspect="1" noChangeArrowheads="1" noTextEdit="1"/>
          </p:cNvSpPr>
          <p:nvPr>
            <p:ph type="sldImg"/>
          </p:nvPr>
        </p:nvSpPr>
        <p:spPr>
          <a:ln/>
        </p:spPr>
      </p:sp>
      <p:sp>
        <p:nvSpPr>
          <p:cNvPr id="68612" name="Rectangle 3">
            <a:extLst>
              <a:ext uri="{FF2B5EF4-FFF2-40B4-BE49-F238E27FC236}">
                <a16:creationId xmlns:a16="http://schemas.microsoft.com/office/drawing/2014/main" id="{28D001FF-7B49-4C26-944F-85DCA2A4669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a:extLst>
              <a:ext uri="{FF2B5EF4-FFF2-40B4-BE49-F238E27FC236}">
                <a16:creationId xmlns:a16="http://schemas.microsoft.com/office/drawing/2014/main" id="{5C8088C5-0DFE-48E9-8572-71C01C7741C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B4CF6AAC-0F1E-453E-AE62-9CAB6B6C9CA6}" type="slidenum">
              <a:rPr lang="en-US" altLang="en-US">
                <a:latin typeface="Times New Roman" panose="02020603050405020304" pitchFamily="18" charset="0"/>
              </a:rPr>
              <a:pPr/>
              <a:t>21</a:t>
            </a:fld>
            <a:endParaRPr lang="en-US" altLang="en-US">
              <a:latin typeface="Times New Roman" panose="02020603050405020304" pitchFamily="18" charset="0"/>
            </a:endParaRPr>
          </a:p>
        </p:txBody>
      </p:sp>
      <p:sp>
        <p:nvSpPr>
          <p:cNvPr id="69635" name="Rectangle 2">
            <a:extLst>
              <a:ext uri="{FF2B5EF4-FFF2-40B4-BE49-F238E27FC236}">
                <a16:creationId xmlns:a16="http://schemas.microsoft.com/office/drawing/2014/main" id="{F33FF4D5-C9B7-4283-9B61-7DBAC802218B}"/>
              </a:ext>
            </a:extLst>
          </p:cNvPr>
          <p:cNvSpPr>
            <a:spLocks noGrp="1" noRot="1" noChangeAspect="1" noChangeArrowheads="1" noTextEdit="1"/>
          </p:cNvSpPr>
          <p:nvPr>
            <p:ph type="sldImg"/>
          </p:nvPr>
        </p:nvSpPr>
        <p:spPr>
          <a:ln/>
        </p:spPr>
      </p:sp>
      <p:sp>
        <p:nvSpPr>
          <p:cNvPr id="69636" name="Rectangle 3">
            <a:extLst>
              <a:ext uri="{FF2B5EF4-FFF2-40B4-BE49-F238E27FC236}">
                <a16:creationId xmlns:a16="http://schemas.microsoft.com/office/drawing/2014/main" id="{E71F976C-CDCE-490A-9362-BFFE6D3CCBA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a:extLst>
              <a:ext uri="{FF2B5EF4-FFF2-40B4-BE49-F238E27FC236}">
                <a16:creationId xmlns:a16="http://schemas.microsoft.com/office/drawing/2014/main" id="{974D2720-3E47-4333-ADBA-198A535A130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C40DA0DA-B95D-4575-B714-06F259E39FF6}" type="slidenum">
              <a:rPr lang="en-US" altLang="en-US">
                <a:latin typeface="Times New Roman" panose="02020603050405020304" pitchFamily="18" charset="0"/>
              </a:rPr>
              <a:pPr/>
              <a:t>22</a:t>
            </a:fld>
            <a:endParaRPr lang="en-US" altLang="en-US">
              <a:latin typeface="Times New Roman" panose="02020603050405020304" pitchFamily="18" charset="0"/>
            </a:endParaRPr>
          </a:p>
        </p:txBody>
      </p:sp>
      <p:sp>
        <p:nvSpPr>
          <p:cNvPr id="70659" name="Rectangle 2">
            <a:extLst>
              <a:ext uri="{FF2B5EF4-FFF2-40B4-BE49-F238E27FC236}">
                <a16:creationId xmlns:a16="http://schemas.microsoft.com/office/drawing/2014/main" id="{606D1D41-43C1-4759-958F-F561B41379EE}"/>
              </a:ext>
            </a:extLst>
          </p:cNvPr>
          <p:cNvSpPr>
            <a:spLocks noGrp="1" noRot="1" noChangeAspect="1" noChangeArrowheads="1" noTextEdit="1"/>
          </p:cNvSpPr>
          <p:nvPr>
            <p:ph type="sldImg"/>
          </p:nvPr>
        </p:nvSpPr>
        <p:spPr>
          <a:ln/>
        </p:spPr>
      </p:sp>
      <p:sp>
        <p:nvSpPr>
          <p:cNvPr id="70660" name="Rectangle 3">
            <a:extLst>
              <a:ext uri="{FF2B5EF4-FFF2-40B4-BE49-F238E27FC236}">
                <a16:creationId xmlns:a16="http://schemas.microsoft.com/office/drawing/2014/main" id="{229881FC-29EC-42CE-BA72-B7588D68C4B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a:extLst>
              <a:ext uri="{FF2B5EF4-FFF2-40B4-BE49-F238E27FC236}">
                <a16:creationId xmlns:a16="http://schemas.microsoft.com/office/drawing/2014/main" id="{D97F732C-F89E-47E2-B59C-A12FFB782F5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9833D637-BCE5-4E5D-9874-9EFBFE9D9D08}" type="slidenum">
              <a:rPr lang="en-US" altLang="en-US">
                <a:latin typeface="Times New Roman" panose="02020603050405020304" pitchFamily="18" charset="0"/>
              </a:rPr>
              <a:pPr/>
              <a:t>23</a:t>
            </a:fld>
            <a:endParaRPr lang="en-US" altLang="en-US">
              <a:latin typeface="Times New Roman" panose="02020603050405020304" pitchFamily="18" charset="0"/>
            </a:endParaRPr>
          </a:p>
        </p:txBody>
      </p:sp>
      <p:sp>
        <p:nvSpPr>
          <p:cNvPr id="71683" name="Rectangle 2">
            <a:extLst>
              <a:ext uri="{FF2B5EF4-FFF2-40B4-BE49-F238E27FC236}">
                <a16:creationId xmlns:a16="http://schemas.microsoft.com/office/drawing/2014/main" id="{5E4F0DE8-E8B5-4C7D-B055-95C406BC3CAD}"/>
              </a:ext>
            </a:extLst>
          </p:cNvPr>
          <p:cNvSpPr>
            <a:spLocks noGrp="1" noRot="1" noChangeAspect="1" noChangeArrowheads="1" noTextEdit="1"/>
          </p:cNvSpPr>
          <p:nvPr>
            <p:ph type="sldImg"/>
          </p:nvPr>
        </p:nvSpPr>
        <p:spPr>
          <a:ln/>
        </p:spPr>
      </p:sp>
      <p:sp>
        <p:nvSpPr>
          <p:cNvPr id="71684" name="Rectangle 3">
            <a:extLst>
              <a:ext uri="{FF2B5EF4-FFF2-40B4-BE49-F238E27FC236}">
                <a16:creationId xmlns:a16="http://schemas.microsoft.com/office/drawing/2014/main" id="{06954C32-A2A8-47D3-9E0F-1137C1B689C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a:extLst>
              <a:ext uri="{FF2B5EF4-FFF2-40B4-BE49-F238E27FC236}">
                <a16:creationId xmlns:a16="http://schemas.microsoft.com/office/drawing/2014/main" id="{EC461AAA-CFEF-42EE-8AF1-5A61282285B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FE89A6CA-A27A-48DC-A193-6688F0032372}" type="slidenum">
              <a:rPr lang="en-US" altLang="en-US">
                <a:latin typeface="Times New Roman" panose="02020603050405020304" pitchFamily="18" charset="0"/>
              </a:rPr>
              <a:pPr/>
              <a:t>24</a:t>
            </a:fld>
            <a:endParaRPr lang="en-US" altLang="en-US">
              <a:latin typeface="Times New Roman" panose="02020603050405020304" pitchFamily="18" charset="0"/>
            </a:endParaRPr>
          </a:p>
        </p:txBody>
      </p:sp>
      <p:sp>
        <p:nvSpPr>
          <p:cNvPr id="72707" name="Rectangle 2">
            <a:extLst>
              <a:ext uri="{FF2B5EF4-FFF2-40B4-BE49-F238E27FC236}">
                <a16:creationId xmlns:a16="http://schemas.microsoft.com/office/drawing/2014/main" id="{7267D01B-0B18-468C-84E3-0EC1B30BF92F}"/>
              </a:ext>
            </a:extLst>
          </p:cNvPr>
          <p:cNvSpPr>
            <a:spLocks noGrp="1" noRot="1" noChangeAspect="1" noChangeArrowheads="1" noTextEdit="1"/>
          </p:cNvSpPr>
          <p:nvPr>
            <p:ph type="sldImg"/>
          </p:nvPr>
        </p:nvSpPr>
        <p:spPr>
          <a:ln/>
        </p:spPr>
      </p:sp>
      <p:sp>
        <p:nvSpPr>
          <p:cNvPr id="72708" name="Rectangle 3">
            <a:extLst>
              <a:ext uri="{FF2B5EF4-FFF2-40B4-BE49-F238E27FC236}">
                <a16:creationId xmlns:a16="http://schemas.microsoft.com/office/drawing/2014/main" id="{CE469E36-4F41-4F57-B693-9C7C11FBA44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a:extLst>
              <a:ext uri="{FF2B5EF4-FFF2-40B4-BE49-F238E27FC236}">
                <a16:creationId xmlns:a16="http://schemas.microsoft.com/office/drawing/2014/main" id="{C2E8DE37-7674-4FDC-BDA6-36D02C25C19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3D4F0040-1B98-4F0E-BD49-DF658C3D7C95}" type="slidenum">
              <a:rPr lang="en-US" altLang="en-US">
                <a:latin typeface="Times New Roman" panose="02020603050405020304" pitchFamily="18" charset="0"/>
              </a:rPr>
              <a:pPr/>
              <a:t>25</a:t>
            </a:fld>
            <a:endParaRPr lang="en-US" altLang="en-US">
              <a:latin typeface="Times New Roman" panose="02020603050405020304" pitchFamily="18" charset="0"/>
            </a:endParaRPr>
          </a:p>
        </p:txBody>
      </p:sp>
      <p:sp>
        <p:nvSpPr>
          <p:cNvPr id="73731" name="Rectangle 2">
            <a:extLst>
              <a:ext uri="{FF2B5EF4-FFF2-40B4-BE49-F238E27FC236}">
                <a16:creationId xmlns:a16="http://schemas.microsoft.com/office/drawing/2014/main" id="{FE40D393-2DEC-49FB-B799-1F946CFFA9C2}"/>
              </a:ext>
            </a:extLst>
          </p:cNvPr>
          <p:cNvSpPr>
            <a:spLocks noGrp="1" noRot="1" noChangeAspect="1" noChangeArrowheads="1" noTextEdit="1"/>
          </p:cNvSpPr>
          <p:nvPr>
            <p:ph type="sldImg"/>
          </p:nvPr>
        </p:nvSpPr>
        <p:spPr>
          <a:ln/>
        </p:spPr>
      </p:sp>
      <p:sp>
        <p:nvSpPr>
          <p:cNvPr id="73732" name="Rectangle 3">
            <a:extLst>
              <a:ext uri="{FF2B5EF4-FFF2-40B4-BE49-F238E27FC236}">
                <a16:creationId xmlns:a16="http://schemas.microsoft.com/office/drawing/2014/main" id="{148EB59F-476B-4E98-B58A-D56625568C9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a:extLst>
              <a:ext uri="{FF2B5EF4-FFF2-40B4-BE49-F238E27FC236}">
                <a16:creationId xmlns:a16="http://schemas.microsoft.com/office/drawing/2014/main" id="{94970420-6BEE-4A26-A5B6-1CBF978BE26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4F02A2EC-CEA9-4304-B5CE-E4AECC768278}" type="slidenum">
              <a:rPr lang="en-US" altLang="en-US">
                <a:latin typeface="Times New Roman" panose="02020603050405020304" pitchFamily="18" charset="0"/>
              </a:rPr>
              <a:pPr/>
              <a:t>26</a:t>
            </a:fld>
            <a:endParaRPr lang="en-US" altLang="en-US">
              <a:latin typeface="Times New Roman" panose="02020603050405020304" pitchFamily="18" charset="0"/>
            </a:endParaRPr>
          </a:p>
        </p:txBody>
      </p:sp>
      <p:sp>
        <p:nvSpPr>
          <p:cNvPr id="74755" name="Rectangle 2">
            <a:extLst>
              <a:ext uri="{FF2B5EF4-FFF2-40B4-BE49-F238E27FC236}">
                <a16:creationId xmlns:a16="http://schemas.microsoft.com/office/drawing/2014/main" id="{829884F7-6903-412F-8748-6D35529EB710}"/>
              </a:ext>
            </a:extLst>
          </p:cNvPr>
          <p:cNvSpPr>
            <a:spLocks noGrp="1" noRot="1" noChangeAspect="1" noChangeArrowheads="1" noTextEdit="1"/>
          </p:cNvSpPr>
          <p:nvPr>
            <p:ph type="sldImg"/>
          </p:nvPr>
        </p:nvSpPr>
        <p:spPr>
          <a:ln/>
        </p:spPr>
      </p:sp>
      <p:sp>
        <p:nvSpPr>
          <p:cNvPr id="74756" name="Rectangle 3">
            <a:extLst>
              <a:ext uri="{FF2B5EF4-FFF2-40B4-BE49-F238E27FC236}">
                <a16:creationId xmlns:a16="http://schemas.microsoft.com/office/drawing/2014/main" id="{B6143852-93F3-4D3F-AFF6-82478CE0CD6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a:extLst>
              <a:ext uri="{FF2B5EF4-FFF2-40B4-BE49-F238E27FC236}">
                <a16:creationId xmlns:a16="http://schemas.microsoft.com/office/drawing/2014/main" id="{88D94CA6-A8CB-4B96-A231-B80C7BBA1FD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B0EE775A-D9F7-4A95-B333-F891C5D4DA5D}" type="slidenum">
              <a:rPr lang="en-US" altLang="en-US">
                <a:latin typeface="Times New Roman" panose="02020603050405020304" pitchFamily="18" charset="0"/>
              </a:rPr>
              <a:pPr/>
              <a:t>27</a:t>
            </a:fld>
            <a:endParaRPr lang="en-US" altLang="en-US">
              <a:latin typeface="Times New Roman" panose="02020603050405020304" pitchFamily="18" charset="0"/>
            </a:endParaRPr>
          </a:p>
        </p:txBody>
      </p:sp>
      <p:sp>
        <p:nvSpPr>
          <p:cNvPr id="75779" name="Rectangle 2">
            <a:extLst>
              <a:ext uri="{FF2B5EF4-FFF2-40B4-BE49-F238E27FC236}">
                <a16:creationId xmlns:a16="http://schemas.microsoft.com/office/drawing/2014/main" id="{BF1B1340-F7F3-4773-999D-DAC5CDB942A9}"/>
              </a:ext>
            </a:extLst>
          </p:cNvPr>
          <p:cNvSpPr>
            <a:spLocks noGrp="1" noRot="1" noChangeAspect="1" noChangeArrowheads="1" noTextEdit="1"/>
          </p:cNvSpPr>
          <p:nvPr>
            <p:ph type="sldImg"/>
          </p:nvPr>
        </p:nvSpPr>
        <p:spPr>
          <a:ln/>
        </p:spPr>
      </p:sp>
      <p:sp>
        <p:nvSpPr>
          <p:cNvPr id="75780" name="Rectangle 3">
            <a:extLst>
              <a:ext uri="{FF2B5EF4-FFF2-40B4-BE49-F238E27FC236}">
                <a16:creationId xmlns:a16="http://schemas.microsoft.com/office/drawing/2014/main" id="{1A0AD820-C113-4453-9FD3-41D1AB4BBC5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a:extLst>
              <a:ext uri="{FF2B5EF4-FFF2-40B4-BE49-F238E27FC236}">
                <a16:creationId xmlns:a16="http://schemas.microsoft.com/office/drawing/2014/main" id="{ECF728F6-4B22-4267-9579-CCEEDC90252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A4BC755C-E180-4143-AF1A-F73ED5866C45}" type="slidenum">
              <a:rPr lang="en-US" altLang="en-US">
                <a:latin typeface="Times New Roman" panose="02020603050405020304" pitchFamily="18" charset="0"/>
              </a:rPr>
              <a:pPr/>
              <a:t>28</a:t>
            </a:fld>
            <a:endParaRPr lang="en-US" altLang="en-US">
              <a:latin typeface="Times New Roman" panose="02020603050405020304" pitchFamily="18" charset="0"/>
            </a:endParaRPr>
          </a:p>
        </p:txBody>
      </p:sp>
      <p:sp>
        <p:nvSpPr>
          <p:cNvPr id="76803" name="Rectangle 2">
            <a:extLst>
              <a:ext uri="{FF2B5EF4-FFF2-40B4-BE49-F238E27FC236}">
                <a16:creationId xmlns:a16="http://schemas.microsoft.com/office/drawing/2014/main" id="{23FCC249-E8E6-4323-B6CE-8971F8C51945}"/>
              </a:ext>
            </a:extLst>
          </p:cNvPr>
          <p:cNvSpPr>
            <a:spLocks noGrp="1" noRot="1" noChangeAspect="1" noChangeArrowheads="1" noTextEdit="1"/>
          </p:cNvSpPr>
          <p:nvPr>
            <p:ph type="sldImg"/>
          </p:nvPr>
        </p:nvSpPr>
        <p:spPr>
          <a:ln/>
        </p:spPr>
      </p:sp>
      <p:sp>
        <p:nvSpPr>
          <p:cNvPr id="76804" name="Rectangle 3">
            <a:extLst>
              <a:ext uri="{FF2B5EF4-FFF2-40B4-BE49-F238E27FC236}">
                <a16:creationId xmlns:a16="http://schemas.microsoft.com/office/drawing/2014/main" id="{4B3997E9-AE12-49F5-9D99-66B4E0477DC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a:extLst>
              <a:ext uri="{FF2B5EF4-FFF2-40B4-BE49-F238E27FC236}">
                <a16:creationId xmlns:a16="http://schemas.microsoft.com/office/drawing/2014/main" id="{829D8A9A-C80E-4EFF-9BBF-F99485B097F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D274C7E9-F040-43A5-A02B-7B3564DE1EB4}" type="slidenum">
              <a:rPr lang="en-US" altLang="en-US">
                <a:latin typeface="Times New Roman" panose="02020603050405020304" pitchFamily="18" charset="0"/>
              </a:rPr>
              <a:pPr/>
              <a:t>2</a:t>
            </a:fld>
            <a:endParaRPr lang="en-US" altLang="en-US">
              <a:latin typeface="Times New Roman" panose="02020603050405020304" pitchFamily="18" charset="0"/>
            </a:endParaRPr>
          </a:p>
        </p:txBody>
      </p:sp>
      <p:sp>
        <p:nvSpPr>
          <p:cNvPr id="50179" name="Rectangle 2">
            <a:extLst>
              <a:ext uri="{FF2B5EF4-FFF2-40B4-BE49-F238E27FC236}">
                <a16:creationId xmlns:a16="http://schemas.microsoft.com/office/drawing/2014/main" id="{E1B05469-F229-496A-9100-5080C50BF79C}"/>
              </a:ext>
            </a:extLst>
          </p:cNvPr>
          <p:cNvSpPr>
            <a:spLocks noGrp="1" noRot="1" noChangeAspect="1" noChangeArrowheads="1" noTextEdit="1"/>
          </p:cNvSpPr>
          <p:nvPr>
            <p:ph type="sldImg"/>
          </p:nvPr>
        </p:nvSpPr>
        <p:spPr>
          <a:ln/>
        </p:spPr>
      </p:sp>
      <p:sp>
        <p:nvSpPr>
          <p:cNvPr id="50180" name="Rectangle 3">
            <a:extLst>
              <a:ext uri="{FF2B5EF4-FFF2-40B4-BE49-F238E27FC236}">
                <a16:creationId xmlns:a16="http://schemas.microsoft.com/office/drawing/2014/main" id="{AD6AA1F7-2174-4613-889A-2E4CE309777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a:extLst>
              <a:ext uri="{FF2B5EF4-FFF2-40B4-BE49-F238E27FC236}">
                <a16:creationId xmlns:a16="http://schemas.microsoft.com/office/drawing/2014/main" id="{FCE873E5-E47B-4999-A1BB-AFE04322DE2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181BC784-645F-4333-A257-6F0A6CD37719}" type="slidenum">
              <a:rPr lang="en-US" altLang="en-US">
                <a:latin typeface="Times New Roman" panose="02020603050405020304" pitchFamily="18" charset="0"/>
              </a:rPr>
              <a:pPr/>
              <a:t>29</a:t>
            </a:fld>
            <a:endParaRPr lang="en-US" altLang="en-US">
              <a:latin typeface="Times New Roman" panose="02020603050405020304" pitchFamily="18" charset="0"/>
            </a:endParaRPr>
          </a:p>
        </p:txBody>
      </p:sp>
      <p:sp>
        <p:nvSpPr>
          <p:cNvPr id="77827" name="Rectangle 2">
            <a:extLst>
              <a:ext uri="{FF2B5EF4-FFF2-40B4-BE49-F238E27FC236}">
                <a16:creationId xmlns:a16="http://schemas.microsoft.com/office/drawing/2014/main" id="{E188AC23-0335-4DE4-95C6-A4ECDAF6A268}"/>
              </a:ext>
            </a:extLst>
          </p:cNvPr>
          <p:cNvSpPr>
            <a:spLocks noGrp="1" noRot="1" noChangeAspect="1" noChangeArrowheads="1" noTextEdit="1"/>
          </p:cNvSpPr>
          <p:nvPr>
            <p:ph type="sldImg"/>
          </p:nvPr>
        </p:nvSpPr>
        <p:spPr>
          <a:ln/>
        </p:spPr>
      </p:sp>
      <p:sp>
        <p:nvSpPr>
          <p:cNvPr id="77828" name="Rectangle 3">
            <a:extLst>
              <a:ext uri="{FF2B5EF4-FFF2-40B4-BE49-F238E27FC236}">
                <a16:creationId xmlns:a16="http://schemas.microsoft.com/office/drawing/2014/main" id="{CBEB557A-1930-49B0-AB43-C3944239C38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a:extLst>
              <a:ext uri="{FF2B5EF4-FFF2-40B4-BE49-F238E27FC236}">
                <a16:creationId xmlns:a16="http://schemas.microsoft.com/office/drawing/2014/main" id="{B11D5468-5ACE-4DA5-A8B3-8976C1D5A4A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40ED4EAF-AB70-4F97-88AE-0E564E534DC9}" type="slidenum">
              <a:rPr lang="en-US" altLang="en-US">
                <a:latin typeface="Times New Roman" panose="02020603050405020304" pitchFamily="18" charset="0"/>
              </a:rPr>
              <a:pPr/>
              <a:t>30</a:t>
            </a:fld>
            <a:endParaRPr lang="en-US" altLang="en-US">
              <a:latin typeface="Times New Roman" panose="02020603050405020304" pitchFamily="18" charset="0"/>
            </a:endParaRPr>
          </a:p>
        </p:txBody>
      </p:sp>
      <p:sp>
        <p:nvSpPr>
          <p:cNvPr id="78851" name="Rectangle 2">
            <a:extLst>
              <a:ext uri="{FF2B5EF4-FFF2-40B4-BE49-F238E27FC236}">
                <a16:creationId xmlns:a16="http://schemas.microsoft.com/office/drawing/2014/main" id="{DC303E0B-E9C9-4AFB-88A2-B0CBA1A00756}"/>
              </a:ext>
            </a:extLst>
          </p:cNvPr>
          <p:cNvSpPr>
            <a:spLocks noGrp="1" noRot="1" noChangeAspect="1" noChangeArrowheads="1" noTextEdit="1"/>
          </p:cNvSpPr>
          <p:nvPr>
            <p:ph type="sldImg"/>
          </p:nvPr>
        </p:nvSpPr>
        <p:spPr>
          <a:ln/>
        </p:spPr>
      </p:sp>
      <p:sp>
        <p:nvSpPr>
          <p:cNvPr id="78852" name="Rectangle 3">
            <a:extLst>
              <a:ext uri="{FF2B5EF4-FFF2-40B4-BE49-F238E27FC236}">
                <a16:creationId xmlns:a16="http://schemas.microsoft.com/office/drawing/2014/main" id="{ABA8AF9E-F66F-45D5-B27C-7473154DBC6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a:extLst>
              <a:ext uri="{FF2B5EF4-FFF2-40B4-BE49-F238E27FC236}">
                <a16:creationId xmlns:a16="http://schemas.microsoft.com/office/drawing/2014/main" id="{681E090F-6E9F-41B7-B8FC-51E19263B27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E9C88994-3A7F-4528-A778-185C8514683A}" type="slidenum">
              <a:rPr lang="en-US" altLang="en-US">
                <a:latin typeface="Times New Roman" panose="02020603050405020304" pitchFamily="18" charset="0"/>
              </a:rPr>
              <a:pPr/>
              <a:t>31</a:t>
            </a:fld>
            <a:endParaRPr lang="en-US" altLang="en-US">
              <a:latin typeface="Times New Roman" panose="02020603050405020304" pitchFamily="18" charset="0"/>
            </a:endParaRPr>
          </a:p>
        </p:txBody>
      </p:sp>
      <p:sp>
        <p:nvSpPr>
          <p:cNvPr id="79875" name="Rectangle 2">
            <a:extLst>
              <a:ext uri="{FF2B5EF4-FFF2-40B4-BE49-F238E27FC236}">
                <a16:creationId xmlns:a16="http://schemas.microsoft.com/office/drawing/2014/main" id="{D84D11C4-FDED-490D-B439-4268CDBFB3C0}"/>
              </a:ext>
            </a:extLst>
          </p:cNvPr>
          <p:cNvSpPr>
            <a:spLocks noGrp="1" noRot="1" noChangeAspect="1" noChangeArrowheads="1" noTextEdit="1"/>
          </p:cNvSpPr>
          <p:nvPr>
            <p:ph type="sldImg"/>
          </p:nvPr>
        </p:nvSpPr>
        <p:spPr>
          <a:ln/>
        </p:spPr>
      </p:sp>
      <p:sp>
        <p:nvSpPr>
          <p:cNvPr id="79876" name="Rectangle 3">
            <a:extLst>
              <a:ext uri="{FF2B5EF4-FFF2-40B4-BE49-F238E27FC236}">
                <a16:creationId xmlns:a16="http://schemas.microsoft.com/office/drawing/2014/main" id="{EF7021B9-2DCA-441F-AAA2-93E81025567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a:extLst>
              <a:ext uri="{FF2B5EF4-FFF2-40B4-BE49-F238E27FC236}">
                <a16:creationId xmlns:a16="http://schemas.microsoft.com/office/drawing/2014/main" id="{3158D98A-1AE4-4B3D-8A07-80E14B6E0F6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5979595F-FC7F-49B8-8036-A16B10273444}" type="slidenum">
              <a:rPr lang="en-US" altLang="en-US">
                <a:latin typeface="Times New Roman" panose="02020603050405020304" pitchFamily="18" charset="0"/>
              </a:rPr>
              <a:pPr/>
              <a:t>32</a:t>
            </a:fld>
            <a:endParaRPr lang="en-US" altLang="en-US">
              <a:latin typeface="Times New Roman" panose="02020603050405020304" pitchFamily="18" charset="0"/>
            </a:endParaRPr>
          </a:p>
        </p:txBody>
      </p:sp>
      <p:sp>
        <p:nvSpPr>
          <p:cNvPr id="80899" name="Rectangle 2">
            <a:extLst>
              <a:ext uri="{FF2B5EF4-FFF2-40B4-BE49-F238E27FC236}">
                <a16:creationId xmlns:a16="http://schemas.microsoft.com/office/drawing/2014/main" id="{A74E424E-18A6-43CE-9BD1-8E7E19755159}"/>
              </a:ext>
            </a:extLst>
          </p:cNvPr>
          <p:cNvSpPr>
            <a:spLocks noGrp="1" noRot="1" noChangeAspect="1" noChangeArrowheads="1" noTextEdit="1"/>
          </p:cNvSpPr>
          <p:nvPr>
            <p:ph type="sldImg"/>
          </p:nvPr>
        </p:nvSpPr>
        <p:spPr>
          <a:ln/>
        </p:spPr>
      </p:sp>
      <p:sp>
        <p:nvSpPr>
          <p:cNvPr id="80900" name="Rectangle 3">
            <a:extLst>
              <a:ext uri="{FF2B5EF4-FFF2-40B4-BE49-F238E27FC236}">
                <a16:creationId xmlns:a16="http://schemas.microsoft.com/office/drawing/2014/main" id="{D392E193-B823-4104-BDD1-C6DCA2DFBAB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a:extLst>
              <a:ext uri="{FF2B5EF4-FFF2-40B4-BE49-F238E27FC236}">
                <a16:creationId xmlns:a16="http://schemas.microsoft.com/office/drawing/2014/main" id="{251E72B0-690D-4FD8-82C7-9EC11450EAB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EE524D4E-20DC-4D93-8DCD-E293153F4EFF}" type="slidenum">
              <a:rPr lang="en-US" altLang="en-US">
                <a:latin typeface="Times New Roman" panose="02020603050405020304" pitchFamily="18" charset="0"/>
              </a:rPr>
              <a:pPr/>
              <a:t>33</a:t>
            </a:fld>
            <a:endParaRPr lang="en-US" altLang="en-US">
              <a:latin typeface="Times New Roman" panose="02020603050405020304" pitchFamily="18" charset="0"/>
            </a:endParaRPr>
          </a:p>
        </p:txBody>
      </p:sp>
      <p:sp>
        <p:nvSpPr>
          <p:cNvPr id="81923" name="Rectangle 2">
            <a:extLst>
              <a:ext uri="{FF2B5EF4-FFF2-40B4-BE49-F238E27FC236}">
                <a16:creationId xmlns:a16="http://schemas.microsoft.com/office/drawing/2014/main" id="{EFA9456E-7149-400D-B992-98BC42EE6572}"/>
              </a:ext>
            </a:extLst>
          </p:cNvPr>
          <p:cNvSpPr>
            <a:spLocks noGrp="1" noRot="1" noChangeAspect="1" noChangeArrowheads="1" noTextEdit="1"/>
          </p:cNvSpPr>
          <p:nvPr>
            <p:ph type="sldImg"/>
          </p:nvPr>
        </p:nvSpPr>
        <p:spPr>
          <a:ln/>
        </p:spPr>
      </p:sp>
      <p:sp>
        <p:nvSpPr>
          <p:cNvPr id="81924" name="Rectangle 3">
            <a:extLst>
              <a:ext uri="{FF2B5EF4-FFF2-40B4-BE49-F238E27FC236}">
                <a16:creationId xmlns:a16="http://schemas.microsoft.com/office/drawing/2014/main" id="{5FC56900-FBAB-4660-B386-7F53131985F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a:extLst>
              <a:ext uri="{FF2B5EF4-FFF2-40B4-BE49-F238E27FC236}">
                <a16:creationId xmlns:a16="http://schemas.microsoft.com/office/drawing/2014/main" id="{79EBDC77-D8A3-4EB0-8548-36C4BC342A1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E887810A-9C2F-4902-9BF7-79591E91BD0C}" type="slidenum">
              <a:rPr lang="en-US" altLang="en-US">
                <a:latin typeface="Times New Roman" panose="02020603050405020304" pitchFamily="18" charset="0"/>
              </a:rPr>
              <a:pPr/>
              <a:t>34</a:t>
            </a:fld>
            <a:endParaRPr lang="en-US" altLang="en-US">
              <a:latin typeface="Times New Roman" panose="02020603050405020304" pitchFamily="18" charset="0"/>
            </a:endParaRPr>
          </a:p>
        </p:txBody>
      </p:sp>
      <p:sp>
        <p:nvSpPr>
          <p:cNvPr id="82947" name="Rectangle 2">
            <a:extLst>
              <a:ext uri="{FF2B5EF4-FFF2-40B4-BE49-F238E27FC236}">
                <a16:creationId xmlns:a16="http://schemas.microsoft.com/office/drawing/2014/main" id="{2CDB460B-C8AF-4A56-AFB5-1A73507E3848}"/>
              </a:ext>
            </a:extLst>
          </p:cNvPr>
          <p:cNvSpPr>
            <a:spLocks noGrp="1" noRot="1" noChangeAspect="1" noChangeArrowheads="1" noTextEdit="1"/>
          </p:cNvSpPr>
          <p:nvPr>
            <p:ph type="sldImg"/>
          </p:nvPr>
        </p:nvSpPr>
        <p:spPr>
          <a:ln/>
        </p:spPr>
      </p:sp>
      <p:sp>
        <p:nvSpPr>
          <p:cNvPr id="82948" name="Rectangle 3">
            <a:extLst>
              <a:ext uri="{FF2B5EF4-FFF2-40B4-BE49-F238E27FC236}">
                <a16:creationId xmlns:a16="http://schemas.microsoft.com/office/drawing/2014/main" id="{BA2418F1-6314-4E11-BA4B-DBDCB8E777B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a:extLst>
              <a:ext uri="{FF2B5EF4-FFF2-40B4-BE49-F238E27FC236}">
                <a16:creationId xmlns:a16="http://schemas.microsoft.com/office/drawing/2014/main" id="{993E3654-7E29-4AF1-BF48-DE117EC467A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33C0713E-AB15-4AF7-A70B-97FE9C265E7F}" type="slidenum">
              <a:rPr lang="en-US" altLang="en-US">
                <a:latin typeface="Times New Roman" panose="02020603050405020304" pitchFamily="18" charset="0"/>
              </a:rPr>
              <a:pPr/>
              <a:t>35</a:t>
            </a:fld>
            <a:endParaRPr lang="en-US" altLang="en-US">
              <a:latin typeface="Times New Roman" panose="02020603050405020304" pitchFamily="18" charset="0"/>
            </a:endParaRPr>
          </a:p>
        </p:txBody>
      </p:sp>
      <p:sp>
        <p:nvSpPr>
          <p:cNvPr id="83971" name="Rectangle 2">
            <a:extLst>
              <a:ext uri="{FF2B5EF4-FFF2-40B4-BE49-F238E27FC236}">
                <a16:creationId xmlns:a16="http://schemas.microsoft.com/office/drawing/2014/main" id="{F56C19CA-1ADD-4FE8-B24B-0B5756A344B1}"/>
              </a:ext>
            </a:extLst>
          </p:cNvPr>
          <p:cNvSpPr>
            <a:spLocks noGrp="1" noRot="1" noChangeAspect="1" noChangeArrowheads="1" noTextEdit="1"/>
          </p:cNvSpPr>
          <p:nvPr>
            <p:ph type="sldImg"/>
          </p:nvPr>
        </p:nvSpPr>
        <p:spPr>
          <a:ln/>
        </p:spPr>
      </p:sp>
      <p:sp>
        <p:nvSpPr>
          <p:cNvPr id="83972" name="Rectangle 3">
            <a:extLst>
              <a:ext uri="{FF2B5EF4-FFF2-40B4-BE49-F238E27FC236}">
                <a16:creationId xmlns:a16="http://schemas.microsoft.com/office/drawing/2014/main" id="{FF7B2F42-94D2-424C-8410-D780677E9B0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a:extLst>
              <a:ext uri="{FF2B5EF4-FFF2-40B4-BE49-F238E27FC236}">
                <a16:creationId xmlns:a16="http://schemas.microsoft.com/office/drawing/2014/main" id="{861D5B23-CEE4-4445-8DFE-F6B28D490F2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AEC7D5AA-39BA-4F8F-A890-B1F5B49DA567}" type="slidenum">
              <a:rPr lang="en-US" altLang="en-US">
                <a:latin typeface="Times New Roman" panose="02020603050405020304" pitchFamily="18" charset="0"/>
              </a:rPr>
              <a:pPr/>
              <a:t>36</a:t>
            </a:fld>
            <a:endParaRPr lang="en-US" altLang="en-US">
              <a:latin typeface="Times New Roman" panose="02020603050405020304" pitchFamily="18" charset="0"/>
            </a:endParaRPr>
          </a:p>
        </p:txBody>
      </p:sp>
      <p:sp>
        <p:nvSpPr>
          <p:cNvPr id="84995" name="Rectangle 2">
            <a:extLst>
              <a:ext uri="{FF2B5EF4-FFF2-40B4-BE49-F238E27FC236}">
                <a16:creationId xmlns:a16="http://schemas.microsoft.com/office/drawing/2014/main" id="{A81AFF8A-EE99-412E-BAD9-AC0C1A4DF873}"/>
              </a:ext>
            </a:extLst>
          </p:cNvPr>
          <p:cNvSpPr>
            <a:spLocks noGrp="1" noRot="1" noChangeAspect="1" noChangeArrowheads="1" noTextEdit="1"/>
          </p:cNvSpPr>
          <p:nvPr>
            <p:ph type="sldImg"/>
          </p:nvPr>
        </p:nvSpPr>
        <p:spPr>
          <a:ln/>
        </p:spPr>
      </p:sp>
      <p:sp>
        <p:nvSpPr>
          <p:cNvPr id="84996" name="Rectangle 3">
            <a:extLst>
              <a:ext uri="{FF2B5EF4-FFF2-40B4-BE49-F238E27FC236}">
                <a16:creationId xmlns:a16="http://schemas.microsoft.com/office/drawing/2014/main" id="{BCC42746-95B0-4B2C-9607-C309DB88314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7">
            <a:extLst>
              <a:ext uri="{FF2B5EF4-FFF2-40B4-BE49-F238E27FC236}">
                <a16:creationId xmlns:a16="http://schemas.microsoft.com/office/drawing/2014/main" id="{E6D25FEF-5E4D-4C99-98F8-EEB99972E2D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AC9DF329-54E3-44C3-9177-165975EE8103}" type="slidenum">
              <a:rPr lang="en-US" altLang="en-US">
                <a:latin typeface="Times New Roman" panose="02020603050405020304" pitchFamily="18" charset="0"/>
              </a:rPr>
              <a:pPr/>
              <a:t>37</a:t>
            </a:fld>
            <a:endParaRPr lang="en-US" altLang="en-US">
              <a:latin typeface="Times New Roman" panose="02020603050405020304" pitchFamily="18" charset="0"/>
            </a:endParaRPr>
          </a:p>
        </p:txBody>
      </p:sp>
      <p:sp>
        <p:nvSpPr>
          <p:cNvPr id="86019" name="Rectangle 2">
            <a:extLst>
              <a:ext uri="{FF2B5EF4-FFF2-40B4-BE49-F238E27FC236}">
                <a16:creationId xmlns:a16="http://schemas.microsoft.com/office/drawing/2014/main" id="{8E9452DC-CDDE-4207-8575-29914468159F}"/>
              </a:ext>
            </a:extLst>
          </p:cNvPr>
          <p:cNvSpPr>
            <a:spLocks noGrp="1" noRot="1" noChangeAspect="1" noChangeArrowheads="1" noTextEdit="1"/>
          </p:cNvSpPr>
          <p:nvPr>
            <p:ph type="sldImg"/>
          </p:nvPr>
        </p:nvSpPr>
        <p:spPr>
          <a:ln/>
        </p:spPr>
      </p:sp>
      <p:sp>
        <p:nvSpPr>
          <p:cNvPr id="86020" name="Rectangle 3">
            <a:extLst>
              <a:ext uri="{FF2B5EF4-FFF2-40B4-BE49-F238E27FC236}">
                <a16:creationId xmlns:a16="http://schemas.microsoft.com/office/drawing/2014/main" id="{17146AC7-CFEF-436F-9271-076805FA28A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a:extLst>
              <a:ext uri="{FF2B5EF4-FFF2-40B4-BE49-F238E27FC236}">
                <a16:creationId xmlns:a16="http://schemas.microsoft.com/office/drawing/2014/main" id="{F9EFFAE8-459B-42BF-989C-FFFC83D26F2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A37E0E7C-2EF1-496F-88C2-FF194D57422F}" type="slidenum">
              <a:rPr lang="en-US" altLang="en-US">
                <a:latin typeface="Times New Roman" panose="02020603050405020304" pitchFamily="18" charset="0"/>
              </a:rPr>
              <a:pPr/>
              <a:t>38</a:t>
            </a:fld>
            <a:endParaRPr lang="en-US" altLang="en-US">
              <a:latin typeface="Times New Roman" panose="02020603050405020304" pitchFamily="18" charset="0"/>
            </a:endParaRPr>
          </a:p>
        </p:txBody>
      </p:sp>
      <p:sp>
        <p:nvSpPr>
          <p:cNvPr id="87043" name="Rectangle 2">
            <a:extLst>
              <a:ext uri="{FF2B5EF4-FFF2-40B4-BE49-F238E27FC236}">
                <a16:creationId xmlns:a16="http://schemas.microsoft.com/office/drawing/2014/main" id="{259502CA-F571-4B96-B93B-172BF8B3C9A5}"/>
              </a:ext>
            </a:extLst>
          </p:cNvPr>
          <p:cNvSpPr>
            <a:spLocks noGrp="1" noRot="1" noChangeAspect="1" noChangeArrowheads="1" noTextEdit="1"/>
          </p:cNvSpPr>
          <p:nvPr>
            <p:ph type="sldImg"/>
          </p:nvPr>
        </p:nvSpPr>
        <p:spPr>
          <a:ln/>
        </p:spPr>
      </p:sp>
      <p:sp>
        <p:nvSpPr>
          <p:cNvPr id="87044" name="Rectangle 3">
            <a:extLst>
              <a:ext uri="{FF2B5EF4-FFF2-40B4-BE49-F238E27FC236}">
                <a16:creationId xmlns:a16="http://schemas.microsoft.com/office/drawing/2014/main" id="{7CED7753-66EC-439D-BE92-D2FDBE5CC6E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a:extLst>
              <a:ext uri="{FF2B5EF4-FFF2-40B4-BE49-F238E27FC236}">
                <a16:creationId xmlns:a16="http://schemas.microsoft.com/office/drawing/2014/main" id="{03F5888B-8C91-4155-8F4E-30D35383F5A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DA6D2EA7-7198-42DD-A325-6CC321E9025E}" type="slidenum">
              <a:rPr lang="en-US" altLang="en-US">
                <a:latin typeface="Times New Roman" panose="02020603050405020304" pitchFamily="18" charset="0"/>
              </a:rPr>
              <a:pPr/>
              <a:t>3</a:t>
            </a:fld>
            <a:endParaRPr lang="en-US" altLang="en-US">
              <a:latin typeface="Times New Roman" panose="02020603050405020304" pitchFamily="18" charset="0"/>
            </a:endParaRPr>
          </a:p>
        </p:txBody>
      </p:sp>
      <p:sp>
        <p:nvSpPr>
          <p:cNvPr id="51203" name="Rectangle 2">
            <a:extLst>
              <a:ext uri="{FF2B5EF4-FFF2-40B4-BE49-F238E27FC236}">
                <a16:creationId xmlns:a16="http://schemas.microsoft.com/office/drawing/2014/main" id="{5633DFBF-B12A-4FA5-B967-BD082F34E127}"/>
              </a:ext>
            </a:extLst>
          </p:cNvPr>
          <p:cNvSpPr>
            <a:spLocks noGrp="1" noRot="1" noChangeAspect="1" noChangeArrowheads="1" noTextEdit="1"/>
          </p:cNvSpPr>
          <p:nvPr>
            <p:ph type="sldImg"/>
          </p:nvPr>
        </p:nvSpPr>
        <p:spPr>
          <a:ln/>
        </p:spPr>
      </p:sp>
      <p:sp>
        <p:nvSpPr>
          <p:cNvPr id="51204" name="Rectangle 3">
            <a:extLst>
              <a:ext uri="{FF2B5EF4-FFF2-40B4-BE49-F238E27FC236}">
                <a16:creationId xmlns:a16="http://schemas.microsoft.com/office/drawing/2014/main" id="{9CA0B3E5-B53B-4F18-9A81-C279B9A3F80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7">
            <a:extLst>
              <a:ext uri="{FF2B5EF4-FFF2-40B4-BE49-F238E27FC236}">
                <a16:creationId xmlns:a16="http://schemas.microsoft.com/office/drawing/2014/main" id="{0FB84201-488B-44E7-BCA5-D0E698DD383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29DA2EBE-3DDB-44F1-882B-C6691F7E9CFB}" type="slidenum">
              <a:rPr lang="en-US" altLang="en-US">
                <a:latin typeface="Times New Roman" panose="02020603050405020304" pitchFamily="18" charset="0"/>
              </a:rPr>
              <a:pPr/>
              <a:t>39</a:t>
            </a:fld>
            <a:endParaRPr lang="en-US" altLang="en-US">
              <a:latin typeface="Times New Roman" panose="02020603050405020304" pitchFamily="18" charset="0"/>
            </a:endParaRPr>
          </a:p>
        </p:txBody>
      </p:sp>
      <p:sp>
        <p:nvSpPr>
          <p:cNvPr id="88067" name="Rectangle 2">
            <a:extLst>
              <a:ext uri="{FF2B5EF4-FFF2-40B4-BE49-F238E27FC236}">
                <a16:creationId xmlns:a16="http://schemas.microsoft.com/office/drawing/2014/main" id="{F9126CFF-6621-4C48-94C3-114A2C8226F2}"/>
              </a:ext>
            </a:extLst>
          </p:cNvPr>
          <p:cNvSpPr>
            <a:spLocks noGrp="1" noRot="1" noChangeAspect="1" noChangeArrowheads="1" noTextEdit="1"/>
          </p:cNvSpPr>
          <p:nvPr>
            <p:ph type="sldImg"/>
          </p:nvPr>
        </p:nvSpPr>
        <p:spPr>
          <a:ln/>
        </p:spPr>
      </p:sp>
      <p:sp>
        <p:nvSpPr>
          <p:cNvPr id="88068" name="Rectangle 3">
            <a:extLst>
              <a:ext uri="{FF2B5EF4-FFF2-40B4-BE49-F238E27FC236}">
                <a16:creationId xmlns:a16="http://schemas.microsoft.com/office/drawing/2014/main" id="{3D835582-87B9-40D2-A8FE-08C607A2D66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a:extLst>
              <a:ext uri="{FF2B5EF4-FFF2-40B4-BE49-F238E27FC236}">
                <a16:creationId xmlns:a16="http://schemas.microsoft.com/office/drawing/2014/main" id="{9C1148F4-4F7F-4260-8B6E-87505DA2DA2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CFA784DC-949B-4BF3-B1F2-10FEF9DEDAD0}" type="slidenum">
              <a:rPr lang="en-US" altLang="en-US">
                <a:latin typeface="Times New Roman" panose="02020603050405020304" pitchFamily="18" charset="0"/>
              </a:rPr>
              <a:pPr/>
              <a:t>40</a:t>
            </a:fld>
            <a:endParaRPr lang="en-US" altLang="en-US">
              <a:latin typeface="Times New Roman" panose="02020603050405020304" pitchFamily="18" charset="0"/>
            </a:endParaRPr>
          </a:p>
        </p:txBody>
      </p:sp>
      <p:sp>
        <p:nvSpPr>
          <p:cNvPr id="89091" name="Rectangle 2">
            <a:extLst>
              <a:ext uri="{FF2B5EF4-FFF2-40B4-BE49-F238E27FC236}">
                <a16:creationId xmlns:a16="http://schemas.microsoft.com/office/drawing/2014/main" id="{DF05173A-578A-4DA8-9CB6-428F8B5CA8C7}"/>
              </a:ext>
            </a:extLst>
          </p:cNvPr>
          <p:cNvSpPr>
            <a:spLocks noGrp="1" noRot="1" noChangeAspect="1" noChangeArrowheads="1" noTextEdit="1"/>
          </p:cNvSpPr>
          <p:nvPr>
            <p:ph type="sldImg"/>
          </p:nvPr>
        </p:nvSpPr>
        <p:spPr>
          <a:ln/>
        </p:spPr>
      </p:sp>
      <p:sp>
        <p:nvSpPr>
          <p:cNvPr id="89092" name="Rectangle 3">
            <a:extLst>
              <a:ext uri="{FF2B5EF4-FFF2-40B4-BE49-F238E27FC236}">
                <a16:creationId xmlns:a16="http://schemas.microsoft.com/office/drawing/2014/main" id="{55EDC5B3-11F6-45E3-8BF5-793B6255545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7">
            <a:extLst>
              <a:ext uri="{FF2B5EF4-FFF2-40B4-BE49-F238E27FC236}">
                <a16:creationId xmlns:a16="http://schemas.microsoft.com/office/drawing/2014/main" id="{A33D151D-6DE0-42D5-BDBB-75D3552ACCE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863C6E41-7C41-477A-A042-BB5743EEB66C}" type="slidenum">
              <a:rPr lang="en-US" altLang="en-US">
                <a:latin typeface="Times New Roman" panose="02020603050405020304" pitchFamily="18" charset="0"/>
              </a:rPr>
              <a:pPr/>
              <a:t>41</a:t>
            </a:fld>
            <a:endParaRPr lang="en-US" altLang="en-US">
              <a:latin typeface="Times New Roman" panose="02020603050405020304" pitchFamily="18" charset="0"/>
            </a:endParaRPr>
          </a:p>
        </p:txBody>
      </p:sp>
      <p:sp>
        <p:nvSpPr>
          <p:cNvPr id="90115" name="Rectangle 2">
            <a:extLst>
              <a:ext uri="{FF2B5EF4-FFF2-40B4-BE49-F238E27FC236}">
                <a16:creationId xmlns:a16="http://schemas.microsoft.com/office/drawing/2014/main" id="{C856F83E-1078-46D8-971F-88F38709C088}"/>
              </a:ext>
            </a:extLst>
          </p:cNvPr>
          <p:cNvSpPr>
            <a:spLocks noGrp="1" noRot="1" noChangeAspect="1" noChangeArrowheads="1" noTextEdit="1"/>
          </p:cNvSpPr>
          <p:nvPr>
            <p:ph type="sldImg"/>
          </p:nvPr>
        </p:nvSpPr>
        <p:spPr>
          <a:ln/>
        </p:spPr>
      </p:sp>
      <p:sp>
        <p:nvSpPr>
          <p:cNvPr id="90116" name="Rectangle 3">
            <a:extLst>
              <a:ext uri="{FF2B5EF4-FFF2-40B4-BE49-F238E27FC236}">
                <a16:creationId xmlns:a16="http://schemas.microsoft.com/office/drawing/2014/main" id="{06AB2421-AE25-4CC7-866A-D96F9CA46B6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a:extLst>
              <a:ext uri="{FF2B5EF4-FFF2-40B4-BE49-F238E27FC236}">
                <a16:creationId xmlns:a16="http://schemas.microsoft.com/office/drawing/2014/main" id="{2CC0B1F1-4027-4F0F-84D3-CDBE772BF91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B2347DC2-786D-435A-BEA1-8D182729303C}" type="slidenum">
              <a:rPr lang="en-US" altLang="en-US">
                <a:latin typeface="Times New Roman" panose="02020603050405020304" pitchFamily="18" charset="0"/>
              </a:rPr>
              <a:pPr/>
              <a:t>42</a:t>
            </a:fld>
            <a:endParaRPr lang="en-US" altLang="en-US">
              <a:latin typeface="Times New Roman" panose="02020603050405020304" pitchFamily="18" charset="0"/>
            </a:endParaRPr>
          </a:p>
        </p:txBody>
      </p:sp>
      <p:sp>
        <p:nvSpPr>
          <p:cNvPr id="91139" name="Rectangle 2">
            <a:extLst>
              <a:ext uri="{FF2B5EF4-FFF2-40B4-BE49-F238E27FC236}">
                <a16:creationId xmlns:a16="http://schemas.microsoft.com/office/drawing/2014/main" id="{A7A0605C-56F8-4CC7-8D92-C691C245A596}"/>
              </a:ext>
            </a:extLst>
          </p:cNvPr>
          <p:cNvSpPr>
            <a:spLocks noGrp="1" noRot="1" noChangeAspect="1" noChangeArrowheads="1" noTextEdit="1"/>
          </p:cNvSpPr>
          <p:nvPr>
            <p:ph type="sldImg"/>
          </p:nvPr>
        </p:nvSpPr>
        <p:spPr>
          <a:ln/>
        </p:spPr>
      </p:sp>
      <p:sp>
        <p:nvSpPr>
          <p:cNvPr id="91140" name="Rectangle 3">
            <a:extLst>
              <a:ext uri="{FF2B5EF4-FFF2-40B4-BE49-F238E27FC236}">
                <a16:creationId xmlns:a16="http://schemas.microsoft.com/office/drawing/2014/main" id="{DFACDC2C-C783-4142-8BEB-94AF9BF8658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a:extLst>
              <a:ext uri="{FF2B5EF4-FFF2-40B4-BE49-F238E27FC236}">
                <a16:creationId xmlns:a16="http://schemas.microsoft.com/office/drawing/2014/main" id="{130FC767-B009-47BF-8836-F0D0ADBED23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3A89EB48-38D6-412A-A9D2-02EC89F1D3FB}" type="slidenum">
              <a:rPr lang="en-US" altLang="en-US">
                <a:latin typeface="Times New Roman" panose="02020603050405020304" pitchFamily="18" charset="0"/>
              </a:rPr>
              <a:pPr/>
              <a:t>43</a:t>
            </a:fld>
            <a:endParaRPr lang="en-US" altLang="en-US">
              <a:latin typeface="Times New Roman" panose="02020603050405020304" pitchFamily="18" charset="0"/>
            </a:endParaRPr>
          </a:p>
        </p:txBody>
      </p:sp>
      <p:sp>
        <p:nvSpPr>
          <p:cNvPr id="92163" name="Rectangle 2">
            <a:extLst>
              <a:ext uri="{FF2B5EF4-FFF2-40B4-BE49-F238E27FC236}">
                <a16:creationId xmlns:a16="http://schemas.microsoft.com/office/drawing/2014/main" id="{15B628E2-0FB0-4C7E-B358-07717994757E}"/>
              </a:ext>
            </a:extLst>
          </p:cNvPr>
          <p:cNvSpPr>
            <a:spLocks noGrp="1" noRot="1" noChangeAspect="1" noChangeArrowheads="1" noTextEdit="1"/>
          </p:cNvSpPr>
          <p:nvPr>
            <p:ph type="sldImg"/>
          </p:nvPr>
        </p:nvSpPr>
        <p:spPr>
          <a:ln/>
        </p:spPr>
      </p:sp>
      <p:sp>
        <p:nvSpPr>
          <p:cNvPr id="92164" name="Rectangle 3">
            <a:extLst>
              <a:ext uri="{FF2B5EF4-FFF2-40B4-BE49-F238E27FC236}">
                <a16:creationId xmlns:a16="http://schemas.microsoft.com/office/drawing/2014/main" id="{3624952B-D60E-4C01-B858-312B412102D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a:extLst>
              <a:ext uri="{FF2B5EF4-FFF2-40B4-BE49-F238E27FC236}">
                <a16:creationId xmlns:a16="http://schemas.microsoft.com/office/drawing/2014/main" id="{13E72F64-5CD8-4B71-A59F-8663532E759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9382236F-6024-461D-95C0-A8C6844DD1F5}" type="slidenum">
              <a:rPr lang="en-US" altLang="en-US">
                <a:latin typeface="Times New Roman" panose="02020603050405020304" pitchFamily="18" charset="0"/>
              </a:rPr>
              <a:pPr/>
              <a:t>44</a:t>
            </a:fld>
            <a:endParaRPr lang="en-US" altLang="en-US">
              <a:latin typeface="Times New Roman" panose="02020603050405020304" pitchFamily="18" charset="0"/>
            </a:endParaRPr>
          </a:p>
        </p:txBody>
      </p:sp>
      <p:sp>
        <p:nvSpPr>
          <p:cNvPr id="93187" name="Rectangle 2">
            <a:extLst>
              <a:ext uri="{FF2B5EF4-FFF2-40B4-BE49-F238E27FC236}">
                <a16:creationId xmlns:a16="http://schemas.microsoft.com/office/drawing/2014/main" id="{2FCDA589-3737-4601-8B1E-7EE93F3B4E33}"/>
              </a:ext>
            </a:extLst>
          </p:cNvPr>
          <p:cNvSpPr>
            <a:spLocks noGrp="1" noRot="1" noChangeAspect="1" noChangeArrowheads="1" noTextEdit="1"/>
          </p:cNvSpPr>
          <p:nvPr>
            <p:ph type="sldImg"/>
          </p:nvPr>
        </p:nvSpPr>
        <p:spPr>
          <a:ln/>
        </p:spPr>
      </p:sp>
      <p:sp>
        <p:nvSpPr>
          <p:cNvPr id="93188" name="Rectangle 3">
            <a:extLst>
              <a:ext uri="{FF2B5EF4-FFF2-40B4-BE49-F238E27FC236}">
                <a16:creationId xmlns:a16="http://schemas.microsoft.com/office/drawing/2014/main" id="{83E0CDBE-0D2F-4E79-86F1-62A72CE4B11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Rectangle 7">
            <a:extLst>
              <a:ext uri="{FF2B5EF4-FFF2-40B4-BE49-F238E27FC236}">
                <a16:creationId xmlns:a16="http://schemas.microsoft.com/office/drawing/2014/main" id="{2BE28AD6-7A01-4C91-921E-664C72FB8F9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4CE38278-7045-46F9-8738-0D115AFF3EB3}" type="slidenum">
              <a:rPr lang="en-US" altLang="en-US" smtClean="0">
                <a:latin typeface="Times New Roman" panose="02020603050405020304" pitchFamily="18" charset="0"/>
              </a:rPr>
              <a:pPr/>
              <a:t>45</a:t>
            </a:fld>
            <a:endParaRPr lang="en-US" altLang="en-US">
              <a:latin typeface="Times New Roman" panose="02020603050405020304" pitchFamily="18" charset="0"/>
            </a:endParaRPr>
          </a:p>
        </p:txBody>
      </p:sp>
      <p:sp>
        <p:nvSpPr>
          <p:cNvPr id="6146" name="Rectangle 2">
            <a:extLst>
              <a:ext uri="{FF2B5EF4-FFF2-40B4-BE49-F238E27FC236}">
                <a16:creationId xmlns:a16="http://schemas.microsoft.com/office/drawing/2014/main" id="{BC503811-6399-4F76-AE3F-CDD6D3FD91D8}"/>
              </a:ext>
            </a:extLst>
          </p:cNvPr>
          <p:cNvSpPr>
            <a:spLocks noGrp="1" noRot="1" noChangeAspect="1" noChangeArrowheads="1" noTextEdit="1"/>
          </p:cNvSpPr>
          <p:nvPr>
            <p:ph type="sldImg"/>
          </p:nvPr>
        </p:nvSpPr>
        <p:spPr>
          <a:ln/>
        </p:spPr>
      </p:sp>
      <p:sp>
        <p:nvSpPr>
          <p:cNvPr id="6147" name="Rectangle 3">
            <a:extLst>
              <a:ext uri="{FF2B5EF4-FFF2-40B4-BE49-F238E27FC236}">
                <a16:creationId xmlns:a16="http://schemas.microsoft.com/office/drawing/2014/main" id="{3748BA5C-F97A-4C12-8192-68AAC075D76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extLst>
      <p:ext uri="{BB962C8B-B14F-4D97-AF65-F5344CB8AC3E}">
        <p14:creationId xmlns:p14="http://schemas.microsoft.com/office/powerpoint/2010/main" val="244196654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7">
            <a:extLst>
              <a:ext uri="{FF2B5EF4-FFF2-40B4-BE49-F238E27FC236}">
                <a16:creationId xmlns:a16="http://schemas.microsoft.com/office/drawing/2014/main" id="{F9686703-1D4F-4A73-9977-34826CDA138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D3AAD36A-233E-4946-8BDD-D60EF2FDF08B}" type="slidenum">
              <a:rPr lang="en-US" altLang="en-US" smtClean="0">
                <a:latin typeface="Times New Roman" panose="02020603050405020304" pitchFamily="18" charset="0"/>
              </a:rPr>
              <a:pPr/>
              <a:t>46</a:t>
            </a:fld>
            <a:endParaRPr lang="en-US" altLang="en-US">
              <a:latin typeface="Times New Roman" panose="02020603050405020304" pitchFamily="18" charset="0"/>
            </a:endParaRPr>
          </a:p>
        </p:txBody>
      </p:sp>
      <p:sp>
        <p:nvSpPr>
          <p:cNvPr id="8194" name="Rectangle 2">
            <a:extLst>
              <a:ext uri="{FF2B5EF4-FFF2-40B4-BE49-F238E27FC236}">
                <a16:creationId xmlns:a16="http://schemas.microsoft.com/office/drawing/2014/main" id="{F846CCB5-5FC2-49CC-86CB-DE765F76C8D7}"/>
              </a:ext>
            </a:extLst>
          </p:cNvPr>
          <p:cNvSpPr>
            <a:spLocks noGrp="1" noRot="1" noChangeAspect="1" noChangeArrowheads="1" noTextEdit="1"/>
          </p:cNvSpPr>
          <p:nvPr>
            <p:ph type="sldImg"/>
          </p:nvPr>
        </p:nvSpPr>
        <p:spPr>
          <a:ln/>
        </p:spPr>
      </p:sp>
      <p:sp>
        <p:nvSpPr>
          <p:cNvPr id="8195" name="Rectangle 3">
            <a:extLst>
              <a:ext uri="{FF2B5EF4-FFF2-40B4-BE49-F238E27FC236}">
                <a16:creationId xmlns:a16="http://schemas.microsoft.com/office/drawing/2014/main" id="{1A719C2B-2379-4C10-91EA-C9016AF0FEE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extLst>
      <p:ext uri="{BB962C8B-B14F-4D97-AF65-F5344CB8AC3E}">
        <p14:creationId xmlns:p14="http://schemas.microsoft.com/office/powerpoint/2010/main" val="346526804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7">
            <a:extLst>
              <a:ext uri="{FF2B5EF4-FFF2-40B4-BE49-F238E27FC236}">
                <a16:creationId xmlns:a16="http://schemas.microsoft.com/office/drawing/2014/main" id="{37A29DB9-DAC4-4235-B8E6-D6BA5E9AB5E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55BDF339-D079-482E-97EF-D957DD678C83}" type="slidenum">
              <a:rPr lang="en-US" altLang="en-US" smtClean="0">
                <a:latin typeface="Times New Roman" panose="02020603050405020304" pitchFamily="18" charset="0"/>
              </a:rPr>
              <a:pPr/>
              <a:t>47</a:t>
            </a:fld>
            <a:endParaRPr lang="en-US" altLang="en-US">
              <a:latin typeface="Times New Roman" panose="02020603050405020304" pitchFamily="18" charset="0"/>
            </a:endParaRPr>
          </a:p>
        </p:txBody>
      </p:sp>
      <p:sp>
        <p:nvSpPr>
          <p:cNvPr id="10242" name="Rectangle 2">
            <a:extLst>
              <a:ext uri="{FF2B5EF4-FFF2-40B4-BE49-F238E27FC236}">
                <a16:creationId xmlns:a16="http://schemas.microsoft.com/office/drawing/2014/main" id="{48451915-DF72-481D-AC96-8BC6EAA51A66}"/>
              </a:ext>
            </a:extLst>
          </p:cNvPr>
          <p:cNvSpPr>
            <a:spLocks noGrp="1" noRot="1" noChangeAspect="1" noChangeArrowheads="1" noTextEdit="1"/>
          </p:cNvSpPr>
          <p:nvPr>
            <p:ph type="sldImg"/>
          </p:nvPr>
        </p:nvSpPr>
        <p:spPr>
          <a:ln/>
        </p:spPr>
      </p:sp>
      <p:sp>
        <p:nvSpPr>
          <p:cNvPr id="10243" name="Rectangle 3">
            <a:extLst>
              <a:ext uri="{FF2B5EF4-FFF2-40B4-BE49-F238E27FC236}">
                <a16:creationId xmlns:a16="http://schemas.microsoft.com/office/drawing/2014/main" id="{94F3130A-4EFC-40FB-A8EB-1CBC617845F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extLst>
      <p:ext uri="{BB962C8B-B14F-4D97-AF65-F5344CB8AC3E}">
        <p14:creationId xmlns:p14="http://schemas.microsoft.com/office/powerpoint/2010/main" val="280587908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Rectangle 7">
            <a:extLst>
              <a:ext uri="{FF2B5EF4-FFF2-40B4-BE49-F238E27FC236}">
                <a16:creationId xmlns:a16="http://schemas.microsoft.com/office/drawing/2014/main" id="{4DE291CD-D644-479A-ABD5-E39A631E775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0332B2E1-1E5D-4455-B7B9-80520931EBA0}" type="slidenum">
              <a:rPr lang="en-US" altLang="en-US" smtClean="0">
                <a:latin typeface="Times New Roman" panose="02020603050405020304" pitchFamily="18" charset="0"/>
              </a:rPr>
              <a:pPr/>
              <a:t>48</a:t>
            </a:fld>
            <a:endParaRPr lang="en-US" altLang="en-US">
              <a:latin typeface="Times New Roman" panose="02020603050405020304" pitchFamily="18" charset="0"/>
            </a:endParaRPr>
          </a:p>
        </p:txBody>
      </p:sp>
      <p:sp>
        <p:nvSpPr>
          <p:cNvPr id="12290" name="Rectangle 2">
            <a:extLst>
              <a:ext uri="{FF2B5EF4-FFF2-40B4-BE49-F238E27FC236}">
                <a16:creationId xmlns:a16="http://schemas.microsoft.com/office/drawing/2014/main" id="{3F634500-8DF8-41E5-B6E5-99F08C6DF955}"/>
              </a:ext>
            </a:extLst>
          </p:cNvPr>
          <p:cNvSpPr>
            <a:spLocks noGrp="1" noRot="1" noChangeAspect="1" noChangeArrowheads="1" noTextEdit="1"/>
          </p:cNvSpPr>
          <p:nvPr>
            <p:ph type="sldImg"/>
          </p:nvPr>
        </p:nvSpPr>
        <p:spPr>
          <a:ln/>
        </p:spPr>
      </p:sp>
      <p:sp>
        <p:nvSpPr>
          <p:cNvPr id="12291" name="Rectangle 3">
            <a:extLst>
              <a:ext uri="{FF2B5EF4-FFF2-40B4-BE49-F238E27FC236}">
                <a16:creationId xmlns:a16="http://schemas.microsoft.com/office/drawing/2014/main" id="{289C67B8-010B-44E3-B3AA-FD52CDD0379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extLst>
      <p:ext uri="{BB962C8B-B14F-4D97-AF65-F5344CB8AC3E}">
        <p14:creationId xmlns:p14="http://schemas.microsoft.com/office/powerpoint/2010/main" val="13213282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a:extLst>
              <a:ext uri="{FF2B5EF4-FFF2-40B4-BE49-F238E27FC236}">
                <a16:creationId xmlns:a16="http://schemas.microsoft.com/office/drawing/2014/main" id="{F5D8EF20-2B33-42A0-BE9B-7019395EC71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94908165-D958-4DDB-9065-BCEC095E6272}" type="slidenum">
              <a:rPr lang="en-US" altLang="en-US">
                <a:latin typeface="Times New Roman" panose="02020603050405020304" pitchFamily="18" charset="0"/>
              </a:rPr>
              <a:pPr/>
              <a:t>4</a:t>
            </a:fld>
            <a:endParaRPr lang="en-US" altLang="en-US">
              <a:latin typeface="Times New Roman" panose="02020603050405020304" pitchFamily="18" charset="0"/>
            </a:endParaRPr>
          </a:p>
        </p:txBody>
      </p:sp>
      <p:sp>
        <p:nvSpPr>
          <p:cNvPr id="52227" name="Rectangle 2">
            <a:extLst>
              <a:ext uri="{FF2B5EF4-FFF2-40B4-BE49-F238E27FC236}">
                <a16:creationId xmlns:a16="http://schemas.microsoft.com/office/drawing/2014/main" id="{435883FA-9470-47C6-B1C9-F4922A90520C}"/>
              </a:ext>
            </a:extLst>
          </p:cNvPr>
          <p:cNvSpPr>
            <a:spLocks noGrp="1" noRot="1" noChangeAspect="1" noChangeArrowheads="1" noTextEdit="1"/>
          </p:cNvSpPr>
          <p:nvPr>
            <p:ph type="sldImg"/>
          </p:nvPr>
        </p:nvSpPr>
        <p:spPr>
          <a:ln/>
        </p:spPr>
      </p:sp>
      <p:sp>
        <p:nvSpPr>
          <p:cNvPr id="52228" name="Rectangle 3">
            <a:extLst>
              <a:ext uri="{FF2B5EF4-FFF2-40B4-BE49-F238E27FC236}">
                <a16:creationId xmlns:a16="http://schemas.microsoft.com/office/drawing/2014/main" id="{542B7158-1EFC-46BC-9606-F2841363D72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Rectangle 7">
            <a:extLst>
              <a:ext uri="{FF2B5EF4-FFF2-40B4-BE49-F238E27FC236}">
                <a16:creationId xmlns:a16="http://schemas.microsoft.com/office/drawing/2014/main" id="{55CC4FA1-F6B0-4DF8-80CF-C24A0C1676F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28627165-8720-4A3E-BB1B-84BD9974632A}" type="slidenum">
              <a:rPr lang="en-US" altLang="en-US" smtClean="0">
                <a:latin typeface="Times New Roman" panose="02020603050405020304" pitchFamily="18" charset="0"/>
              </a:rPr>
              <a:pPr/>
              <a:t>49</a:t>
            </a:fld>
            <a:endParaRPr lang="en-US" altLang="en-US">
              <a:latin typeface="Times New Roman" panose="02020603050405020304" pitchFamily="18" charset="0"/>
            </a:endParaRPr>
          </a:p>
        </p:txBody>
      </p:sp>
      <p:sp>
        <p:nvSpPr>
          <p:cNvPr id="14338" name="Rectangle 2">
            <a:extLst>
              <a:ext uri="{FF2B5EF4-FFF2-40B4-BE49-F238E27FC236}">
                <a16:creationId xmlns:a16="http://schemas.microsoft.com/office/drawing/2014/main" id="{CA18D602-CC5B-49CE-BD3D-4FC624967E99}"/>
              </a:ext>
            </a:extLst>
          </p:cNvPr>
          <p:cNvSpPr>
            <a:spLocks noGrp="1" noRot="1" noChangeAspect="1" noChangeArrowheads="1" noTextEdit="1"/>
          </p:cNvSpPr>
          <p:nvPr>
            <p:ph type="sldImg"/>
          </p:nvPr>
        </p:nvSpPr>
        <p:spPr>
          <a:ln/>
        </p:spPr>
      </p:sp>
      <p:sp>
        <p:nvSpPr>
          <p:cNvPr id="14339" name="Rectangle 3">
            <a:extLst>
              <a:ext uri="{FF2B5EF4-FFF2-40B4-BE49-F238E27FC236}">
                <a16:creationId xmlns:a16="http://schemas.microsoft.com/office/drawing/2014/main" id="{28CDABDB-E051-45A9-9FDF-76F5D3F23E3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extLst>
      <p:ext uri="{BB962C8B-B14F-4D97-AF65-F5344CB8AC3E}">
        <p14:creationId xmlns:p14="http://schemas.microsoft.com/office/powerpoint/2010/main" val="235622632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2">
            <a:extLst>
              <a:ext uri="{FF2B5EF4-FFF2-40B4-BE49-F238E27FC236}">
                <a16:creationId xmlns:a16="http://schemas.microsoft.com/office/drawing/2014/main" id="{4EEFE8EC-9FB7-494F-95D5-D54EFD77EB8A}"/>
              </a:ext>
            </a:extLst>
          </p:cNvPr>
          <p:cNvSpPr>
            <a:spLocks noGrp="1" noRot="1" noChangeAspect="1" noChangeArrowheads="1" noTextEdit="1"/>
          </p:cNvSpPr>
          <p:nvPr>
            <p:ph type="sldImg"/>
          </p:nvPr>
        </p:nvSpPr>
        <p:spPr>
          <a:ln/>
        </p:spPr>
      </p:sp>
      <p:sp>
        <p:nvSpPr>
          <p:cNvPr id="19458" name="Rectangle 3">
            <a:extLst>
              <a:ext uri="{FF2B5EF4-FFF2-40B4-BE49-F238E27FC236}">
                <a16:creationId xmlns:a16="http://schemas.microsoft.com/office/drawing/2014/main" id="{F50502EF-1D2E-49A5-8F74-E41804E2B08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68995229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a:extLst>
              <a:ext uri="{FF2B5EF4-FFF2-40B4-BE49-F238E27FC236}">
                <a16:creationId xmlns:a16="http://schemas.microsoft.com/office/drawing/2014/main" id="{B45B80D2-B09B-4EF2-A08E-DAB27994E940}"/>
              </a:ext>
            </a:extLst>
          </p:cNvPr>
          <p:cNvSpPr>
            <a:spLocks noGrp="1" noRot="1" noChangeAspect="1" noChangeArrowheads="1" noTextEdit="1"/>
          </p:cNvSpPr>
          <p:nvPr>
            <p:ph type="sldImg"/>
          </p:nvPr>
        </p:nvSpPr>
        <p:spPr>
          <a:ln/>
        </p:spPr>
      </p:sp>
      <p:sp>
        <p:nvSpPr>
          <p:cNvPr id="21506" name="Rectangle 3">
            <a:extLst>
              <a:ext uri="{FF2B5EF4-FFF2-40B4-BE49-F238E27FC236}">
                <a16:creationId xmlns:a16="http://schemas.microsoft.com/office/drawing/2014/main" id="{11D1AC1C-4EBB-496B-9EBC-7F20F351A45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30458403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7">
            <a:extLst>
              <a:ext uri="{FF2B5EF4-FFF2-40B4-BE49-F238E27FC236}">
                <a16:creationId xmlns:a16="http://schemas.microsoft.com/office/drawing/2014/main" id="{BAFD01C0-5A7D-46C5-A3EC-893E26FB1CC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052C7583-E25E-42B1-B377-9E2E25B85DE3}" type="slidenum">
              <a:rPr lang="en-US" altLang="en-US" smtClean="0">
                <a:latin typeface="Times New Roman" panose="02020603050405020304" pitchFamily="18" charset="0"/>
              </a:rPr>
              <a:pPr/>
              <a:t>55</a:t>
            </a:fld>
            <a:endParaRPr lang="en-US" altLang="en-US">
              <a:latin typeface="Times New Roman" panose="02020603050405020304" pitchFamily="18" charset="0"/>
            </a:endParaRPr>
          </a:p>
        </p:txBody>
      </p:sp>
      <p:sp>
        <p:nvSpPr>
          <p:cNvPr id="23554" name="Rectangle 2">
            <a:extLst>
              <a:ext uri="{FF2B5EF4-FFF2-40B4-BE49-F238E27FC236}">
                <a16:creationId xmlns:a16="http://schemas.microsoft.com/office/drawing/2014/main" id="{184B0100-BF36-47FB-B419-FECF119719B0}"/>
              </a:ext>
            </a:extLst>
          </p:cNvPr>
          <p:cNvSpPr>
            <a:spLocks noGrp="1" noRot="1" noChangeAspect="1" noChangeArrowheads="1" noTextEdit="1"/>
          </p:cNvSpPr>
          <p:nvPr>
            <p:ph type="sldImg"/>
          </p:nvPr>
        </p:nvSpPr>
        <p:spPr>
          <a:ln/>
        </p:spPr>
      </p:sp>
      <p:sp>
        <p:nvSpPr>
          <p:cNvPr id="23555" name="Rectangle 3">
            <a:extLst>
              <a:ext uri="{FF2B5EF4-FFF2-40B4-BE49-F238E27FC236}">
                <a16:creationId xmlns:a16="http://schemas.microsoft.com/office/drawing/2014/main" id="{5D8BCCAD-BBCC-4EFD-A7F8-B4FB558139F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extLst>
      <p:ext uri="{BB962C8B-B14F-4D97-AF65-F5344CB8AC3E}">
        <p14:creationId xmlns:p14="http://schemas.microsoft.com/office/powerpoint/2010/main" val="205477664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7">
            <a:extLst>
              <a:ext uri="{FF2B5EF4-FFF2-40B4-BE49-F238E27FC236}">
                <a16:creationId xmlns:a16="http://schemas.microsoft.com/office/drawing/2014/main" id="{FB5A1DB2-FFEB-4537-8A06-6FAA6C49A47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EBC759BF-9C0F-4F13-A495-D695BC5B6874}" type="slidenum">
              <a:rPr lang="en-US" altLang="en-US" smtClean="0">
                <a:latin typeface="Times New Roman" panose="02020603050405020304" pitchFamily="18" charset="0"/>
              </a:rPr>
              <a:pPr/>
              <a:t>56</a:t>
            </a:fld>
            <a:endParaRPr lang="en-US" altLang="en-US">
              <a:latin typeface="Times New Roman" panose="02020603050405020304" pitchFamily="18" charset="0"/>
            </a:endParaRPr>
          </a:p>
        </p:txBody>
      </p:sp>
      <p:sp>
        <p:nvSpPr>
          <p:cNvPr id="25602" name="Rectangle 2">
            <a:extLst>
              <a:ext uri="{FF2B5EF4-FFF2-40B4-BE49-F238E27FC236}">
                <a16:creationId xmlns:a16="http://schemas.microsoft.com/office/drawing/2014/main" id="{F6D0DC12-B324-482E-8973-BFF5DAEFBCEE}"/>
              </a:ext>
            </a:extLst>
          </p:cNvPr>
          <p:cNvSpPr>
            <a:spLocks noGrp="1" noRot="1" noChangeAspect="1" noChangeArrowheads="1" noTextEdit="1"/>
          </p:cNvSpPr>
          <p:nvPr>
            <p:ph type="sldImg"/>
          </p:nvPr>
        </p:nvSpPr>
        <p:spPr>
          <a:ln/>
        </p:spPr>
      </p:sp>
      <p:sp>
        <p:nvSpPr>
          <p:cNvPr id="25603" name="Rectangle 3">
            <a:extLst>
              <a:ext uri="{FF2B5EF4-FFF2-40B4-BE49-F238E27FC236}">
                <a16:creationId xmlns:a16="http://schemas.microsoft.com/office/drawing/2014/main" id="{5A6F2B11-7FFA-438D-9070-0D36A77A6EA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extLst>
      <p:ext uri="{BB962C8B-B14F-4D97-AF65-F5344CB8AC3E}">
        <p14:creationId xmlns:p14="http://schemas.microsoft.com/office/powerpoint/2010/main" val="358637080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7">
            <a:extLst>
              <a:ext uri="{FF2B5EF4-FFF2-40B4-BE49-F238E27FC236}">
                <a16:creationId xmlns:a16="http://schemas.microsoft.com/office/drawing/2014/main" id="{40E2DFA5-8C6A-4CBC-AB43-9483E58881D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D257AB1F-3F1B-4BA4-BC1E-B4F52BC23CDA}" type="slidenum">
              <a:rPr lang="en-US" altLang="en-US" smtClean="0">
                <a:latin typeface="Times New Roman" panose="02020603050405020304" pitchFamily="18" charset="0"/>
              </a:rPr>
              <a:pPr/>
              <a:t>57</a:t>
            </a:fld>
            <a:endParaRPr lang="en-US" altLang="en-US">
              <a:latin typeface="Times New Roman" panose="02020603050405020304" pitchFamily="18" charset="0"/>
            </a:endParaRPr>
          </a:p>
        </p:txBody>
      </p:sp>
      <p:sp>
        <p:nvSpPr>
          <p:cNvPr id="27650" name="Rectangle 2">
            <a:extLst>
              <a:ext uri="{FF2B5EF4-FFF2-40B4-BE49-F238E27FC236}">
                <a16:creationId xmlns:a16="http://schemas.microsoft.com/office/drawing/2014/main" id="{99781EBF-EB9C-4944-A189-118266777ED8}"/>
              </a:ext>
            </a:extLst>
          </p:cNvPr>
          <p:cNvSpPr>
            <a:spLocks noGrp="1" noRot="1" noChangeAspect="1" noChangeArrowheads="1" noTextEdit="1"/>
          </p:cNvSpPr>
          <p:nvPr>
            <p:ph type="sldImg"/>
          </p:nvPr>
        </p:nvSpPr>
        <p:spPr>
          <a:ln/>
        </p:spPr>
      </p:sp>
      <p:sp>
        <p:nvSpPr>
          <p:cNvPr id="27651" name="Rectangle 3">
            <a:extLst>
              <a:ext uri="{FF2B5EF4-FFF2-40B4-BE49-F238E27FC236}">
                <a16:creationId xmlns:a16="http://schemas.microsoft.com/office/drawing/2014/main" id="{42B2F658-E9F1-455F-997D-1048635799E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extLst>
      <p:ext uri="{BB962C8B-B14F-4D97-AF65-F5344CB8AC3E}">
        <p14:creationId xmlns:p14="http://schemas.microsoft.com/office/powerpoint/2010/main" val="175066337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7">
            <a:extLst>
              <a:ext uri="{FF2B5EF4-FFF2-40B4-BE49-F238E27FC236}">
                <a16:creationId xmlns:a16="http://schemas.microsoft.com/office/drawing/2014/main" id="{770B4F17-7C72-4550-896A-266464CFE90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4775A050-B6EF-4DC0-99C9-9163C99DD141}" type="slidenum">
              <a:rPr lang="en-US" altLang="en-US" smtClean="0">
                <a:latin typeface="Times New Roman" panose="02020603050405020304" pitchFamily="18" charset="0"/>
              </a:rPr>
              <a:pPr/>
              <a:t>58</a:t>
            </a:fld>
            <a:endParaRPr lang="en-US" altLang="en-US">
              <a:latin typeface="Times New Roman" panose="02020603050405020304" pitchFamily="18" charset="0"/>
            </a:endParaRPr>
          </a:p>
        </p:txBody>
      </p:sp>
      <p:sp>
        <p:nvSpPr>
          <p:cNvPr id="29698" name="Rectangle 2">
            <a:extLst>
              <a:ext uri="{FF2B5EF4-FFF2-40B4-BE49-F238E27FC236}">
                <a16:creationId xmlns:a16="http://schemas.microsoft.com/office/drawing/2014/main" id="{3C73A33C-48D1-4870-89C8-93B8DC110109}"/>
              </a:ext>
            </a:extLst>
          </p:cNvPr>
          <p:cNvSpPr>
            <a:spLocks noGrp="1" noRot="1" noChangeAspect="1" noChangeArrowheads="1" noTextEdit="1"/>
          </p:cNvSpPr>
          <p:nvPr>
            <p:ph type="sldImg"/>
          </p:nvPr>
        </p:nvSpPr>
        <p:spPr>
          <a:ln/>
        </p:spPr>
      </p:sp>
      <p:sp>
        <p:nvSpPr>
          <p:cNvPr id="29699" name="Rectangle 3">
            <a:extLst>
              <a:ext uri="{FF2B5EF4-FFF2-40B4-BE49-F238E27FC236}">
                <a16:creationId xmlns:a16="http://schemas.microsoft.com/office/drawing/2014/main" id="{D28C2D32-5232-4587-95C3-BD4A6F6C20A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extLst>
      <p:ext uri="{BB962C8B-B14F-4D97-AF65-F5344CB8AC3E}">
        <p14:creationId xmlns:p14="http://schemas.microsoft.com/office/powerpoint/2010/main" val="251190759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7">
            <a:extLst>
              <a:ext uri="{FF2B5EF4-FFF2-40B4-BE49-F238E27FC236}">
                <a16:creationId xmlns:a16="http://schemas.microsoft.com/office/drawing/2014/main" id="{065A10AD-B9E1-4E38-B90B-51628315A23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00C2740B-2768-4F54-BC7D-348373841C64}" type="slidenum">
              <a:rPr lang="en-US" altLang="en-US" smtClean="0">
                <a:latin typeface="Times New Roman" panose="02020603050405020304" pitchFamily="18" charset="0"/>
              </a:rPr>
              <a:pPr/>
              <a:t>59</a:t>
            </a:fld>
            <a:endParaRPr lang="en-US" altLang="en-US">
              <a:latin typeface="Times New Roman" panose="02020603050405020304" pitchFamily="18" charset="0"/>
            </a:endParaRPr>
          </a:p>
        </p:txBody>
      </p:sp>
      <p:sp>
        <p:nvSpPr>
          <p:cNvPr id="31746" name="Rectangle 2">
            <a:extLst>
              <a:ext uri="{FF2B5EF4-FFF2-40B4-BE49-F238E27FC236}">
                <a16:creationId xmlns:a16="http://schemas.microsoft.com/office/drawing/2014/main" id="{44F00883-9C05-4E86-8061-48CD97041D02}"/>
              </a:ext>
            </a:extLst>
          </p:cNvPr>
          <p:cNvSpPr>
            <a:spLocks noGrp="1" noRot="1" noChangeAspect="1" noChangeArrowheads="1" noTextEdit="1"/>
          </p:cNvSpPr>
          <p:nvPr>
            <p:ph type="sldImg"/>
          </p:nvPr>
        </p:nvSpPr>
        <p:spPr>
          <a:ln/>
        </p:spPr>
      </p:sp>
      <p:sp>
        <p:nvSpPr>
          <p:cNvPr id="31747" name="Rectangle 3">
            <a:extLst>
              <a:ext uri="{FF2B5EF4-FFF2-40B4-BE49-F238E27FC236}">
                <a16:creationId xmlns:a16="http://schemas.microsoft.com/office/drawing/2014/main" id="{71EB8696-636F-45F4-B55B-6B5B83AA762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extLst>
      <p:ext uri="{BB962C8B-B14F-4D97-AF65-F5344CB8AC3E}">
        <p14:creationId xmlns:p14="http://schemas.microsoft.com/office/powerpoint/2010/main" val="235029219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7">
            <a:extLst>
              <a:ext uri="{FF2B5EF4-FFF2-40B4-BE49-F238E27FC236}">
                <a16:creationId xmlns:a16="http://schemas.microsoft.com/office/drawing/2014/main" id="{154E314E-BDC6-43EE-9551-F615EB26C8A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95675803-59BE-451D-8E49-1F417E86ED1E}" type="slidenum">
              <a:rPr lang="en-US" altLang="en-US" smtClean="0">
                <a:latin typeface="Times New Roman" panose="02020603050405020304" pitchFamily="18" charset="0"/>
              </a:rPr>
              <a:pPr/>
              <a:t>60</a:t>
            </a:fld>
            <a:endParaRPr lang="en-US" altLang="en-US">
              <a:latin typeface="Times New Roman" panose="02020603050405020304" pitchFamily="18" charset="0"/>
            </a:endParaRPr>
          </a:p>
        </p:txBody>
      </p:sp>
      <p:sp>
        <p:nvSpPr>
          <p:cNvPr id="33794" name="Rectangle 2">
            <a:extLst>
              <a:ext uri="{FF2B5EF4-FFF2-40B4-BE49-F238E27FC236}">
                <a16:creationId xmlns:a16="http://schemas.microsoft.com/office/drawing/2014/main" id="{056E7EF2-751D-4D98-BBBB-983B7BA89E3C}"/>
              </a:ext>
            </a:extLst>
          </p:cNvPr>
          <p:cNvSpPr>
            <a:spLocks noGrp="1" noRot="1" noChangeAspect="1" noChangeArrowheads="1" noTextEdit="1"/>
          </p:cNvSpPr>
          <p:nvPr>
            <p:ph type="sldImg"/>
          </p:nvPr>
        </p:nvSpPr>
        <p:spPr>
          <a:ln/>
        </p:spPr>
      </p:sp>
      <p:sp>
        <p:nvSpPr>
          <p:cNvPr id="33795" name="Rectangle 3">
            <a:extLst>
              <a:ext uri="{FF2B5EF4-FFF2-40B4-BE49-F238E27FC236}">
                <a16:creationId xmlns:a16="http://schemas.microsoft.com/office/drawing/2014/main" id="{B7745169-D177-48CD-B3A3-3B0C5F35043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extLst>
      <p:ext uri="{BB962C8B-B14F-4D97-AF65-F5344CB8AC3E}">
        <p14:creationId xmlns:p14="http://schemas.microsoft.com/office/powerpoint/2010/main" val="85672529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7">
            <a:extLst>
              <a:ext uri="{FF2B5EF4-FFF2-40B4-BE49-F238E27FC236}">
                <a16:creationId xmlns:a16="http://schemas.microsoft.com/office/drawing/2014/main" id="{F3219F75-A620-4DC6-93E1-70E8922DA9D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05218678-FF48-4F82-A5B6-784F533A9B2A}" type="slidenum">
              <a:rPr lang="en-US" altLang="en-US" smtClean="0">
                <a:latin typeface="Times New Roman" panose="02020603050405020304" pitchFamily="18" charset="0"/>
              </a:rPr>
              <a:pPr/>
              <a:t>63</a:t>
            </a:fld>
            <a:endParaRPr lang="en-US" altLang="en-US">
              <a:latin typeface="Times New Roman" panose="02020603050405020304" pitchFamily="18" charset="0"/>
            </a:endParaRPr>
          </a:p>
        </p:txBody>
      </p:sp>
      <p:sp>
        <p:nvSpPr>
          <p:cNvPr id="37890" name="Rectangle 2">
            <a:extLst>
              <a:ext uri="{FF2B5EF4-FFF2-40B4-BE49-F238E27FC236}">
                <a16:creationId xmlns:a16="http://schemas.microsoft.com/office/drawing/2014/main" id="{106FF359-D074-4953-97AD-952E01F9DECD}"/>
              </a:ext>
            </a:extLst>
          </p:cNvPr>
          <p:cNvSpPr>
            <a:spLocks noGrp="1" noRot="1" noChangeAspect="1" noChangeArrowheads="1" noTextEdit="1"/>
          </p:cNvSpPr>
          <p:nvPr>
            <p:ph type="sldImg"/>
          </p:nvPr>
        </p:nvSpPr>
        <p:spPr>
          <a:ln/>
        </p:spPr>
      </p:sp>
      <p:sp>
        <p:nvSpPr>
          <p:cNvPr id="37891" name="Rectangle 3">
            <a:extLst>
              <a:ext uri="{FF2B5EF4-FFF2-40B4-BE49-F238E27FC236}">
                <a16:creationId xmlns:a16="http://schemas.microsoft.com/office/drawing/2014/main" id="{2D2E3716-FC1F-4DF3-914D-840763D3D8D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extLst>
      <p:ext uri="{BB962C8B-B14F-4D97-AF65-F5344CB8AC3E}">
        <p14:creationId xmlns:p14="http://schemas.microsoft.com/office/powerpoint/2010/main" val="7485907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a:extLst>
              <a:ext uri="{FF2B5EF4-FFF2-40B4-BE49-F238E27FC236}">
                <a16:creationId xmlns:a16="http://schemas.microsoft.com/office/drawing/2014/main" id="{CB9BEDC9-DDB7-4C3C-B40A-C8652229F4D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81C65E7B-61F4-475C-84B4-05AD95DE5E9F}" type="slidenum">
              <a:rPr lang="en-US" altLang="en-US">
                <a:latin typeface="Times New Roman" panose="02020603050405020304" pitchFamily="18" charset="0"/>
              </a:rPr>
              <a:pPr/>
              <a:t>5</a:t>
            </a:fld>
            <a:endParaRPr lang="en-US" altLang="en-US">
              <a:latin typeface="Times New Roman" panose="02020603050405020304" pitchFamily="18" charset="0"/>
            </a:endParaRPr>
          </a:p>
        </p:txBody>
      </p:sp>
      <p:sp>
        <p:nvSpPr>
          <p:cNvPr id="53251" name="Rectangle 2">
            <a:extLst>
              <a:ext uri="{FF2B5EF4-FFF2-40B4-BE49-F238E27FC236}">
                <a16:creationId xmlns:a16="http://schemas.microsoft.com/office/drawing/2014/main" id="{1C36A8BF-4187-41C0-9B41-F46AF5CB1EBA}"/>
              </a:ext>
            </a:extLst>
          </p:cNvPr>
          <p:cNvSpPr>
            <a:spLocks noGrp="1" noRot="1" noChangeAspect="1" noChangeArrowheads="1" noTextEdit="1"/>
          </p:cNvSpPr>
          <p:nvPr>
            <p:ph type="sldImg"/>
          </p:nvPr>
        </p:nvSpPr>
        <p:spPr>
          <a:ln/>
        </p:spPr>
      </p:sp>
      <p:sp>
        <p:nvSpPr>
          <p:cNvPr id="53252" name="Rectangle 3">
            <a:extLst>
              <a:ext uri="{FF2B5EF4-FFF2-40B4-BE49-F238E27FC236}">
                <a16:creationId xmlns:a16="http://schemas.microsoft.com/office/drawing/2014/main" id="{3AEB5067-E056-414F-A796-10B6C2F100C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7">
            <a:extLst>
              <a:ext uri="{FF2B5EF4-FFF2-40B4-BE49-F238E27FC236}">
                <a16:creationId xmlns:a16="http://schemas.microsoft.com/office/drawing/2014/main" id="{B0D46DBD-29BF-47DC-A35A-DE0E9753865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4E9EA07E-4B01-40D1-9BF2-B2DA0AC533EB}" type="slidenum">
              <a:rPr lang="en-US" altLang="en-US" smtClean="0">
                <a:latin typeface="Times New Roman" panose="02020603050405020304" pitchFamily="18" charset="0"/>
              </a:rPr>
              <a:pPr/>
              <a:t>64</a:t>
            </a:fld>
            <a:endParaRPr lang="en-US" altLang="en-US">
              <a:latin typeface="Times New Roman" panose="02020603050405020304" pitchFamily="18" charset="0"/>
            </a:endParaRPr>
          </a:p>
        </p:txBody>
      </p:sp>
      <p:sp>
        <p:nvSpPr>
          <p:cNvPr id="39938" name="Rectangle 2">
            <a:extLst>
              <a:ext uri="{FF2B5EF4-FFF2-40B4-BE49-F238E27FC236}">
                <a16:creationId xmlns:a16="http://schemas.microsoft.com/office/drawing/2014/main" id="{B55A3E06-AEE7-4069-9749-C5E09B8DB835}"/>
              </a:ext>
            </a:extLst>
          </p:cNvPr>
          <p:cNvSpPr>
            <a:spLocks noGrp="1" noRot="1" noChangeAspect="1" noChangeArrowheads="1" noTextEdit="1"/>
          </p:cNvSpPr>
          <p:nvPr>
            <p:ph type="sldImg"/>
          </p:nvPr>
        </p:nvSpPr>
        <p:spPr>
          <a:ln/>
        </p:spPr>
      </p:sp>
      <p:sp>
        <p:nvSpPr>
          <p:cNvPr id="39939" name="Rectangle 3">
            <a:extLst>
              <a:ext uri="{FF2B5EF4-FFF2-40B4-BE49-F238E27FC236}">
                <a16:creationId xmlns:a16="http://schemas.microsoft.com/office/drawing/2014/main" id="{ED804FE9-08D2-454C-A896-B04B20ADD48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extLst>
      <p:ext uri="{BB962C8B-B14F-4D97-AF65-F5344CB8AC3E}">
        <p14:creationId xmlns:p14="http://schemas.microsoft.com/office/powerpoint/2010/main" val="428562409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7">
            <a:extLst>
              <a:ext uri="{FF2B5EF4-FFF2-40B4-BE49-F238E27FC236}">
                <a16:creationId xmlns:a16="http://schemas.microsoft.com/office/drawing/2014/main" id="{1DDCCE96-E803-4311-9A03-65C92BAEE11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055A9D5E-EC35-4B0E-815A-D231D2C7DA00}" type="slidenum">
              <a:rPr lang="en-US" altLang="en-US" smtClean="0">
                <a:latin typeface="Times New Roman" panose="02020603050405020304" pitchFamily="18" charset="0"/>
              </a:rPr>
              <a:pPr/>
              <a:t>65</a:t>
            </a:fld>
            <a:endParaRPr lang="en-US" altLang="en-US">
              <a:latin typeface="Times New Roman" panose="02020603050405020304" pitchFamily="18" charset="0"/>
            </a:endParaRPr>
          </a:p>
        </p:txBody>
      </p:sp>
      <p:sp>
        <p:nvSpPr>
          <p:cNvPr id="41986" name="Rectangle 2">
            <a:extLst>
              <a:ext uri="{FF2B5EF4-FFF2-40B4-BE49-F238E27FC236}">
                <a16:creationId xmlns:a16="http://schemas.microsoft.com/office/drawing/2014/main" id="{D367F82A-6D99-4D44-AD01-0F8E7435070A}"/>
              </a:ext>
            </a:extLst>
          </p:cNvPr>
          <p:cNvSpPr>
            <a:spLocks noGrp="1" noRot="1" noChangeAspect="1" noChangeArrowheads="1" noTextEdit="1"/>
          </p:cNvSpPr>
          <p:nvPr>
            <p:ph type="sldImg"/>
          </p:nvPr>
        </p:nvSpPr>
        <p:spPr>
          <a:ln/>
        </p:spPr>
      </p:sp>
      <p:sp>
        <p:nvSpPr>
          <p:cNvPr id="41987" name="Rectangle 3">
            <a:extLst>
              <a:ext uri="{FF2B5EF4-FFF2-40B4-BE49-F238E27FC236}">
                <a16:creationId xmlns:a16="http://schemas.microsoft.com/office/drawing/2014/main" id="{9F464AB5-B385-40A1-9F8A-BA04DA14222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extLst>
      <p:ext uri="{BB962C8B-B14F-4D97-AF65-F5344CB8AC3E}">
        <p14:creationId xmlns:p14="http://schemas.microsoft.com/office/powerpoint/2010/main" val="168680128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Rectangle 7">
            <a:extLst>
              <a:ext uri="{FF2B5EF4-FFF2-40B4-BE49-F238E27FC236}">
                <a16:creationId xmlns:a16="http://schemas.microsoft.com/office/drawing/2014/main" id="{B023BF81-8AAA-474E-AC3A-576954F577A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12552FFF-E72A-4B58-AB2B-178C2C79C9DC}" type="slidenum">
              <a:rPr lang="en-US" altLang="en-US" smtClean="0">
                <a:latin typeface="Times New Roman" panose="02020603050405020304" pitchFamily="18" charset="0"/>
              </a:rPr>
              <a:pPr/>
              <a:t>67</a:t>
            </a:fld>
            <a:endParaRPr lang="en-US" altLang="en-US">
              <a:latin typeface="Times New Roman" panose="02020603050405020304" pitchFamily="18" charset="0"/>
            </a:endParaRPr>
          </a:p>
        </p:txBody>
      </p:sp>
      <p:sp>
        <p:nvSpPr>
          <p:cNvPr id="45058" name="Rectangle 2">
            <a:extLst>
              <a:ext uri="{FF2B5EF4-FFF2-40B4-BE49-F238E27FC236}">
                <a16:creationId xmlns:a16="http://schemas.microsoft.com/office/drawing/2014/main" id="{1736F731-613D-42B9-B30C-04527F8B47EF}"/>
              </a:ext>
            </a:extLst>
          </p:cNvPr>
          <p:cNvSpPr>
            <a:spLocks noGrp="1" noRot="1" noChangeAspect="1" noChangeArrowheads="1" noTextEdit="1"/>
          </p:cNvSpPr>
          <p:nvPr>
            <p:ph type="sldImg"/>
          </p:nvPr>
        </p:nvSpPr>
        <p:spPr>
          <a:ln/>
        </p:spPr>
      </p:sp>
      <p:sp>
        <p:nvSpPr>
          <p:cNvPr id="45059" name="Rectangle 3">
            <a:extLst>
              <a:ext uri="{FF2B5EF4-FFF2-40B4-BE49-F238E27FC236}">
                <a16:creationId xmlns:a16="http://schemas.microsoft.com/office/drawing/2014/main" id="{460C8073-54F6-4172-9034-055754BBB3A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extLst>
      <p:ext uri="{BB962C8B-B14F-4D97-AF65-F5344CB8AC3E}">
        <p14:creationId xmlns:p14="http://schemas.microsoft.com/office/powerpoint/2010/main" val="146067565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Rectangle 7">
            <a:extLst>
              <a:ext uri="{FF2B5EF4-FFF2-40B4-BE49-F238E27FC236}">
                <a16:creationId xmlns:a16="http://schemas.microsoft.com/office/drawing/2014/main" id="{A8BD637A-9238-4409-8C30-14D63153199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6AA9838E-E051-4574-9E24-21E43812D97C}" type="slidenum">
              <a:rPr lang="en-US" altLang="en-US" smtClean="0">
                <a:latin typeface="Times New Roman" panose="02020603050405020304" pitchFamily="18" charset="0"/>
              </a:rPr>
              <a:pPr/>
              <a:t>68</a:t>
            </a:fld>
            <a:endParaRPr lang="en-US" altLang="en-US">
              <a:latin typeface="Times New Roman" panose="02020603050405020304" pitchFamily="18" charset="0"/>
            </a:endParaRPr>
          </a:p>
        </p:txBody>
      </p:sp>
      <p:sp>
        <p:nvSpPr>
          <p:cNvPr id="47106" name="Rectangle 2">
            <a:extLst>
              <a:ext uri="{FF2B5EF4-FFF2-40B4-BE49-F238E27FC236}">
                <a16:creationId xmlns:a16="http://schemas.microsoft.com/office/drawing/2014/main" id="{956A2DD2-2955-47C2-A460-2835CDE6C107}"/>
              </a:ext>
            </a:extLst>
          </p:cNvPr>
          <p:cNvSpPr>
            <a:spLocks noGrp="1" noRot="1" noChangeAspect="1" noChangeArrowheads="1" noTextEdit="1"/>
          </p:cNvSpPr>
          <p:nvPr>
            <p:ph type="sldImg"/>
          </p:nvPr>
        </p:nvSpPr>
        <p:spPr>
          <a:ln/>
        </p:spPr>
      </p:sp>
      <p:sp>
        <p:nvSpPr>
          <p:cNvPr id="47107" name="Rectangle 3">
            <a:extLst>
              <a:ext uri="{FF2B5EF4-FFF2-40B4-BE49-F238E27FC236}">
                <a16:creationId xmlns:a16="http://schemas.microsoft.com/office/drawing/2014/main" id="{53C28F9E-7BF5-49D8-A334-18CD1EE0D36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extLst>
      <p:ext uri="{BB962C8B-B14F-4D97-AF65-F5344CB8AC3E}">
        <p14:creationId xmlns:p14="http://schemas.microsoft.com/office/powerpoint/2010/main" val="426812519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Rectangle 7">
            <a:extLst>
              <a:ext uri="{FF2B5EF4-FFF2-40B4-BE49-F238E27FC236}">
                <a16:creationId xmlns:a16="http://schemas.microsoft.com/office/drawing/2014/main" id="{6A77140A-581E-4D93-B5D4-375914E6E26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EB7C791C-4A96-4CA8-9CE2-BB3DDC244452}" type="slidenum">
              <a:rPr lang="en-US" altLang="en-US" smtClean="0">
                <a:latin typeface="Times New Roman" panose="02020603050405020304" pitchFamily="18" charset="0"/>
              </a:rPr>
              <a:pPr/>
              <a:t>69</a:t>
            </a:fld>
            <a:endParaRPr lang="en-US" altLang="en-US">
              <a:latin typeface="Times New Roman" panose="02020603050405020304" pitchFamily="18" charset="0"/>
            </a:endParaRPr>
          </a:p>
        </p:txBody>
      </p:sp>
      <p:sp>
        <p:nvSpPr>
          <p:cNvPr id="49154" name="Rectangle 2">
            <a:extLst>
              <a:ext uri="{FF2B5EF4-FFF2-40B4-BE49-F238E27FC236}">
                <a16:creationId xmlns:a16="http://schemas.microsoft.com/office/drawing/2014/main" id="{C7125BD9-8B38-4ED6-9E78-16DFA389C98F}"/>
              </a:ext>
            </a:extLst>
          </p:cNvPr>
          <p:cNvSpPr>
            <a:spLocks noGrp="1" noRot="1" noChangeAspect="1" noChangeArrowheads="1" noTextEdit="1"/>
          </p:cNvSpPr>
          <p:nvPr>
            <p:ph type="sldImg"/>
          </p:nvPr>
        </p:nvSpPr>
        <p:spPr>
          <a:ln/>
        </p:spPr>
      </p:sp>
      <p:sp>
        <p:nvSpPr>
          <p:cNvPr id="49155" name="Rectangle 3">
            <a:extLst>
              <a:ext uri="{FF2B5EF4-FFF2-40B4-BE49-F238E27FC236}">
                <a16:creationId xmlns:a16="http://schemas.microsoft.com/office/drawing/2014/main" id="{FB672FDE-9BA0-4F35-844B-BBBA6F83885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extLst>
      <p:ext uri="{BB962C8B-B14F-4D97-AF65-F5344CB8AC3E}">
        <p14:creationId xmlns:p14="http://schemas.microsoft.com/office/powerpoint/2010/main" val="7147948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7">
            <a:extLst>
              <a:ext uri="{FF2B5EF4-FFF2-40B4-BE49-F238E27FC236}">
                <a16:creationId xmlns:a16="http://schemas.microsoft.com/office/drawing/2014/main" id="{08EFBA70-2BFD-4E36-8A3B-42100994924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4FD7A724-2969-44B4-BB3F-C936AD58245D}" type="slidenum">
              <a:rPr lang="en-US" altLang="en-US" smtClean="0">
                <a:latin typeface="Times New Roman" panose="02020603050405020304" pitchFamily="18" charset="0"/>
              </a:rPr>
              <a:pPr/>
              <a:t>70</a:t>
            </a:fld>
            <a:endParaRPr lang="en-US" altLang="en-US">
              <a:latin typeface="Times New Roman" panose="02020603050405020304" pitchFamily="18" charset="0"/>
            </a:endParaRPr>
          </a:p>
        </p:txBody>
      </p:sp>
      <p:sp>
        <p:nvSpPr>
          <p:cNvPr id="51202" name="Rectangle 2">
            <a:extLst>
              <a:ext uri="{FF2B5EF4-FFF2-40B4-BE49-F238E27FC236}">
                <a16:creationId xmlns:a16="http://schemas.microsoft.com/office/drawing/2014/main" id="{1239E8F7-E48C-4562-9699-7102AC770624}"/>
              </a:ext>
            </a:extLst>
          </p:cNvPr>
          <p:cNvSpPr>
            <a:spLocks noGrp="1" noRot="1" noChangeAspect="1" noChangeArrowheads="1" noTextEdit="1"/>
          </p:cNvSpPr>
          <p:nvPr>
            <p:ph type="sldImg"/>
          </p:nvPr>
        </p:nvSpPr>
        <p:spPr>
          <a:ln/>
        </p:spPr>
      </p:sp>
      <p:sp>
        <p:nvSpPr>
          <p:cNvPr id="51203" name="Rectangle 3">
            <a:extLst>
              <a:ext uri="{FF2B5EF4-FFF2-40B4-BE49-F238E27FC236}">
                <a16:creationId xmlns:a16="http://schemas.microsoft.com/office/drawing/2014/main" id="{5527078C-0D3C-4343-8B63-19A81E636D2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extLst>
      <p:ext uri="{BB962C8B-B14F-4D97-AF65-F5344CB8AC3E}">
        <p14:creationId xmlns:p14="http://schemas.microsoft.com/office/powerpoint/2010/main" val="383591131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Rectangle 7">
            <a:extLst>
              <a:ext uri="{FF2B5EF4-FFF2-40B4-BE49-F238E27FC236}">
                <a16:creationId xmlns:a16="http://schemas.microsoft.com/office/drawing/2014/main" id="{DE0AB219-56EC-4D95-BC79-E6AE7CDB48B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7998AE17-A6A1-4C6D-AF0C-CAB6FD10BC81}" type="slidenum">
              <a:rPr lang="en-US" altLang="en-US" smtClean="0">
                <a:latin typeface="Times New Roman" panose="02020603050405020304" pitchFamily="18" charset="0"/>
              </a:rPr>
              <a:pPr/>
              <a:t>71</a:t>
            </a:fld>
            <a:endParaRPr lang="en-US" altLang="en-US">
              <a:latin typeface="Times New Roman" panose="02020603050405020304" pitchFamily="18" charset="0"/>
            </a:endParaRPr>
          </a:p>
        </p:txBody>
      </p:sp>
      <p:sp>
        <p:nvSpPr>
          <p:cNvPr id="53250" name="Rectangle 2">
            <a:extLst>
              <a:ext uri="{FF2B5EF4-FFF2-40B4-BE49-F238E27FC236}">
                <a16:creationId xmlns:a16="http://schemas.microsoft.com/office/drawing/2014/main" id="{53A7A00A-558E-4DC2-8E6C-BCBDEC811CC1}"/>
              </a:ext>
            </a:extLst>
          </p:cNvPr>
          <p:cNvSpPr>
            <a:spLocks noGrp="1" noRot="1" noChangeAspect="1" noChangeArrowheads="1" noTextEdit="1"/>
          </p:cNvSpPr>
          <p:nvPr>
            <p:ph type="sldImg"/>
          </p:nvPr>
        </p:nvSpPr>
        <p:spPr>
          <a:ln/>
        </p:spPr>
      </p:sp>
      <p:sp>
        <p:nvSpPr>
          <p:cNvPr id="53251" name="Rectangle 3">
            <a:extLst>
              <a:ext uri="{FF2B5EF4-FFF2-40B4-BE49-F238E27FC236}">
                <a16:creationId xmlns:a16="http://schemas.microsoft.com/office/drawing/2014/main" id="{CC0A5B15-4970-41F1-BB20-72F2E3F9872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extLst>
      <p:ext uri="{BB962C8B-B14F-4D97-AF65-F5344CB8AC3E}">
        <p14:creationId xmlns:p14="http://schemas.microsoft.com/office/powerpoint/2010/main" val="110558277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Rectangle 7">
            <a:extLst>
              <a:ext uri="{FF2B5EF4-FFF2-40B4-BE49-F238E27FC236}">
                <a16:creationId xmlns:a16="http://schemas.microsoft.com/office/drawing/2014/main" id="{B56B2B89-B007-480C-9894-A5D28D85476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183C4453-A4BB-4BE9-9FF4-D349A286EEC5}" type="slidenum">
              <a:rPr lang="en-US" altLang="en-US" smtClean="0">
                <a:latin typeface="Times New Roman" panose="02020603050405020304" pitchFamily="18" charset="0"/>
              </a:rPr>
              <a:pPr/>
              <a:t>72</a:t>
            </a:fld>
            <a:endParaRPr lang="en-US" altLang="en-US">
              <a:latin typeface="Times New Roman" panose="02020603050405020304" pitchFamily="18" charset="0"/>
            </a:endParaRPr>
          </a:p>
        </p:txBody>
      </p:sp>
      <p:sp>
        <p:nvSpPr>
          <p:cNvPr id="55298" name="Rectangle 2">
            <a:extLst>
              <a:ext uri="{FF2B5EF4-FFF2-40B4-BE49-F238E27FC236}">
                <a16:creationId xmlns:a16="http://schemas.microsoft.com/office/drawing/2014/main" id="{42E2D0D1-8798-4A13-BA92-F0A44FC7B677}"/>
              </a:ext>
            </a:extLst>
          </p:cNvPr>
          <p:cNvSpPr>
            <a:spLocks noGrp="1" noRot="1" noChangeAspect="1" noChangeArrowheads="1" noTextEdit="1"/>
          </p:cNvSpPr>
          <p:nvPr>
            <p:ph type="sldImg"/>
          </p:nvPr>
        </p:nvSpPr>
        <p:spPr>
          <a:ln/>
        </p:spPr>
      </p:sp>
      <p:sp>
        <p:nvSpPr>
          <p:cNvPr id="55299" name="Rectangle 3">
            <a:extLst>
              <a:ext uri="{FF2B5EF4-FFF2-40B4-BE49-F238E27FC236}">
                <a16:creationId xmlns:a16="http://schemas.microsoft.com/office/drawing/2014/main" id="{AB7F764D-1C4A-4141-9924-160663A1FB0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extLst>
      <p:ext uri="{BB962C8B-B14F-4D97-AF65-F5344CB8AC3E}">
        <p14:creationId xmlns:p14="http://schemas.microsoft.com/office/powerpoint/2010/main" val="44687736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Rectangle 7">
            <a:extLst>
              <a:ext uri="{FF2B5EF4-FFF2-40B4-BE49-F238E27FC236}">
                <a16:creationId xmlns:a16="http://schemas.microsoft.com/office/drawing/2014/main" id="{C8D519C2-B35E-49DC-8194-417C4494F03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FF55D7E7-1A22-483B-9E04-5CEFE2716F57}" type="slidenum">
              <a:rPr lang="en-US" altLang="en-US" smtClean="0">
                <a:latin typeface="Times New Roman" panose="02020603050405020304" pitchFamily="18" charset="0"/>
              </a:rPr>
              <a:pPr/>
              <a:t>75</a:t>
            </a:fld>
            <a:endParaRPr lang="en-US" altLang="en-US">
              <a:latin typeface="Times New Roman" panose="02020603050405020304" pitchFamily="18" charset="0"/>
            </a:endParaRPr>
          </a:p>
        </p:txBody>
      </p:sp>
      <p:sp>
        <p:nvSpPr>
          <p:cNvPr id="59394" name="Rectangle 2">
            <a:extLst>
              <a:ext uri="{FF2B5EF4-FFF2-40B4-BE49-F238E27FC236}">
                <a16:creationId xmlns:a16="http://schemas.microsoft.com/office/drawing/2014/main" id="{50CA5721-268B-402C-84A2-53EE5238FAED}"/>
              </a:ext>
            </a:extLst>
          </p:cNvPr>
          <p:cNvSpPr>
            <a:spLocks noGrp="1" noRot="1" noChangeAspect="1" noChangeArrowheads="1" noTextEdit="1"/>
          </p:cNvSpPr>
          <p:nvPr>
            <p:ph type="sldImg"/>
          </p:nvPr>
        </p:nvSpPr>
        <p:spPr>
          <a:ln/>
        </p:spPr>
      </p:sp>
      <p:sp>
        <p:nvSpPr>
          <p:cNvPr id="59395" name="Rectangle 3">
            <a:extLst>
              <a:ext uri="{FF2B5EF4-FFF2-40B4-BE49-F238E27FC236}">
                <a16:creationId xmlns:a16="http://schemas.microsoft.com/office/drawing/2014/main" id="{09C72EC5-88EA-4895-A8AA-E7C2DA2A712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extLst>
      <p:ext uri="{BB962C8B-B14F-4D97-AF65-F5344CB8AC3E}">
        <p14:creationId xmlns:p14="http://schemas.microsoft.com/office/powerpoint/2010/main" val="392306763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Rectangle 7">
            <a:extLst>
              <a:ext uri="{FF2B5EF4-FFF2-40B4-BE49-F238E27FC236}">
                <a16:creationId xmlns:a16="http://schemas.microsoft.com/office/drawing/2014/main" id="{1E75CCA5-59E0-405B-B26A-A64A410F4FC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9E4EDAF8-8A00-465E-B8A4-17751C541EB5}" type="slidenum">
              <a:rPr lang="en-US" altLang="en-US" smtClean="0">
                <a:latin typeface="Times New Roman" panose="02020603050405020304" pitchFamily="18" charset="0"/>
              </a:rPr>
              <a:pPr/>
              <a:t>76</a:t>
            </a:fld>
            <a:endParaRPr lang="en-US" altLang="en-US">
              <a:latin typeface="Times New Roman" panose="02020603050405020304" pitchFamily="18" charset="0"/>
            </a:endParaRPr>
          </a:p>
        </p:txBody>
      </p:sp>
      <p:sp>
        <p:nvSpPr>
          <p:cNvPr id="61442" name="Rectangle 2">
            <a:extLst>
              <a:ext uri="{FF2B5EF4-FFF2-40B4-BE49-F238E27FC236}">
                <a16:creationId xmlns:a16="http://schemas.microsoft.com/office/drawing/2014/main" id="{5C39780B-CA0B-4B94-96FB-E20A5B3A3E66}"/>
              </a:ext>
            </a:extLst>
          </p:cNvPr>
          <p:cNvSpPr>
            <a:spLocks noGrp="1" noRot="1" noChangeAspect="1" noChangeArrowheads="1" noTextEdit="1"/>
          </p:cNvSpPr>
          <p:nvPr>
            <p:ph type="sldImg"/>
          </p:nvPr>
        </p:nvSpPr>
        <p:spPr>
          <a:ln/>
        </p:spPr>
      </p:sp>
      <p:sp>
        <p:nvSpPr>
          <p:cNvPr id="61443" name="Rectangle 3">
            <a:extLst>
              <a:ext uri="{FF2B5EF4-FFF2-40B4-BE49-F238E27FC236}">
                <a16:creationId xmlns:a16="http://schemas.microsoft.com/office/drawing/2014/main" id="{5D721E7A-6D9D-4A57-BC95-E20C2A59851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extLst>
      <p:ext uri="{BB962C8B-B14F-4D97-AF65-F5344CB8AC3E}">
        <p14:creationId xmlns:p14="http://schemas.microsoft.com/office/powerpoint/2010/main" val="28585563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7">
            <a:extLst>
              <a:ext uri="{FF2B5EF4-FFF2-40B4-BE49-F238E27FC236}">
                <a16:creationId xmlns:a16="http://schemas.microsoft.com/office/drawing/2014/main" id="{B6267618-D325-4D6F-B4DC-A5CC5752082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73692990-6E56-4D35-BD90-190416A81C7B}" type="slidenum">
              <a:rPr lang="en-US" altLang="en-US">
                <a:latin typeface="Times New Roman" panose="02020603050405020304" pitchFamily="18" charset="0"/>
              </a:rPr>
              <a:pPr/>
              <a:t>6</a:t>
            </a:fld>
            <a:endParaRPr lang="en-US" altLang="en-US">
              <a:latin typeface="Times New Roman" panose="02020603050405020304" pitchFamily="18" charset="0"/>
            </a:endParaRPr>
          </a:p>
        </p:txBody>
      </p:sp>
      <p:sp>
        <p:nvSpPr>
          <p:cNvPr id="54275" name="Rectangle 2">
            <a:extLst>
              <a:ext uri="{FF2B5EF4-FFF2-40B4-BE49-F238E27FC236}">
                <a16:creationId xmlns:a16="http://schemas.microsoft.com/office/drawing/2014/main" id="{6E6CCDBC-0080-4C1B-ACAA-2F709F28AE36}"/>
              </a:ext>
            </a:extLst>
          </p:cNvPr>
          <p:cNvSpPr>
            <a:spLocks noGrp="1" noRot="1" noChangeAspect="1" noChangeArrowheads="1" noTextEdit="1"/>
          </p:cNvSpPr>
          <p:nvPr>
            <p:ph type="sldImg"/>
          </p:nvPr>
        </p:nvSpPr>
        <p:spPr>
          <a:ln/>
        </p:spPr>
      </p:sp>
      <p:sp>
        <p:nvSpPr>
          <p:cNvPr id="54276" name="Rectangle 3">
            <a:extLst>
              <a:ext uri="{FF2B5EF4-FFF2-40B4-BE49-F238E27FC236}">
                <a16:creationId xmlns:a16="http://schemas.microsoft.com/office/drawing/2014/main" id="{227791CD-C623-4BAA-AB0B-E183BE12EA7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Rectangle 7">
            <a:extLst>
              <a:ext uri="{FF2B5EF4-FFF2-40B4-BE49-F238E27FC236}">
                <a16:creationId xmlns:a16="http://schemas.microsoft.com/office/drawing/2014/main" id="{84FC8923-6D95-483B-9DCF-EF8B787D689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910506AF-7F7A-48E7-835F-F30FBD2DE1F1}" type="slidenum">
              <a:rPr lang="en-US" altLang="en-US" smtClean="0">
                <a:latin typeface="Times New Roman" panose="02020603050405020304" pitchFamily="18" charset="0"/>
              </a:rPr>
              <a:pPr/>
              <a:t>77</a:t>
            </a:fld>
            <a:endParaRPr lang="en-US" altLang="en-US">
              <a:latin typeface="Times New Roman" panose="02020603050405020304" pitchFamily="18" charset="0"/>
            </a:endParaRPr>
          </a:p>
        </p:txBody>
      </p:sp>
      <p:sp>
        <p:nvSpPr>
          <p:cNvPr id="63490" name="Rectangle 2">
            <a:extLst>
              <a:ext uri="{FF2B5EF4-FFF2-40B4-BE49-F238E27FC236}">
                <a16:creationId xmlns:a16="http://schemas.microsoft.com/office/drawing/2014/main" id="{767E27EB-C5CC-4E80-9392-03180EC74675}"/>
              </a:ext>
            </a:extLst>
          </p:cNvPr>
          <p:cNvSpPr>
            <a:spLocks noGrp="1" noRot="1" noChangeAspect="1" noChangeArrowheads="1" noTextEdit="1"/>
          </p:cNvSpPr>
          <p:nvPr>
            <p:ph type="sldImg"/>
          </p:nvPr>
        </p:nvSpPr>
        <p:spPr>
          <a:ln/>
        </p:spPr>
      </p:sp>
      <p:sp>
        <p:nvSpPr>
          <p:cNvPr id="63491" name="Rectangle 3">
            <a:extLst>
              <a:ext uri="{FF2B5EF4-FFF2-40B4-BE49-F238E27FC236}">
                <a16:creationId xmlns:a16="http://schemas.microsoft.com/office/drawing/2014/main" id="{ACEA00CB-C1D4-4BCF-97EC-B487ACF8F1B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extLst>
      <p:ext uri="{BB962C8B-B14F-4D97-AF65-F5344CB8AC3E}">
        <p14:creationId xmlns:p14="http://schemas.microsoft.com/office/powerpoint/2010/main" val="133637489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Rectangle 7">
            <a:extLst>
              <a:ext uri="{FF2B5EF4-FFF2-40B4-BE49-F238E27FC236}">
                <a16:creationId xmlns:a16="http://schemas.microsoft.com/office/drawing/2014/main" id="{F65FD576-A713-4C0C-B04B-F22A2739912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EEEC3D74-3A3D-45E4-98C3-19F016621CF4}" type="slidenum">
              <a:rPr lang="en-US" altLang="en-US" smtClean="0">
                <a:latin typeface="Times New Roman" panose="02020603050405020304" pitchFamily="18" charset="0"/>
              </a:rPr>
              <a:pPr/>
              <a:t>81</a:t>
            </a:fld>
            <a:endParaRPr lang="en-US" altLang="en-US">
              <a:latin typeface="Times New Roman" panose="02020603050405020304" pitchFamily="18" charset="0"/>
            </a:endParaRPr>
          </a:p>
        </p:txBody>
      </p:sp>
      <p:sp>
        <p:nvSpPr>
          <p:cNvPr id="68610" name="Rectangle 2">
            <a:extLst>
              <a:ext uri="{FF2B5EF4-FFF2-40B4-BE49-F238E27FC236}">
                <a16:creationId xmlns:a16="http://schemas.microsoft.com/office/drawing/2014/main" id="{4EC04251-31F6-44FE-9152-CE5098CE692F}"/>
              </a:ext>
            </a:extLst>
          </p:cNvPr>
          <p:cNvSpPr>
            <a:spLocks noGrp="1" noRot="1" noChangeAspect="1" noChangeArrowheads="1" noTextEdit="1"/>
          </p:cNvSpPr>
          <p:nvPr>
            <p:ph type="sldImg"/>
          </p:nvPr>
        </p:nvSpPr>
        <p:spPr>
          <a:ln/>
        </p:spPr>
      </p:sp>
      <p:sp>
        <p:nvSpPr>
          <p:cNvPr id="68611" name="Rectangle 3">
            <a:extLst>
              <a:ext uri="{FF2B5EF4-FFF2-40B4-BE49-F238E27FC236}">
                <a16:creationId xmlns:a16="http://schemas.microsoft.com/office/drawing/2014/main" id="{C71F3423-F3BA-4174-B4C8-4C7A7542DE6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extLst>
      <p:ext uri="{BB962C8B-B14F-4D97-AF65-F5344CB8AC3E}">
        <p14:creationId xmlns:p14="http://schemas.microsoft.com/office/powerpoint/2010/main" val="23056296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Rectangle 7">
            <a:extLst>
              <a:ext uri="{FF2B5EF4-FFF2-40B4-BE49-F238E27FC236}">
                <a16:creationId xmlns:a16="http://schemas.microsoft.com/office/drawing/2014/main" id="{679DB54E-8C6A-4A51-9991-C90663C98DD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087B02CE-28ED-43B2-887E-1BE48C8DCBC5}" type="slidenum">
              <a:rPr lang="en-US" altLang="en-US" smtClean="0">
                <a:latin typeface="Times New Roman" panose="02020603050405020304" pitchFamily="18" charset="0"/>
              </a:rPr>
              <a:pPr/>
              <a:t>82</a:t>
            </a:fld>
            <a:endParaRPr lang="en-US" altLang="en-US">
              <a:latin typeface="Times New Roman" panose="02020603050405020304" pitchFamily="18" charset="0"/>
            </a:endParaRPr>
          </a:p>
        </p:txBody>
      </p:sp>
      <p:sp>
        <p:nvSpPr>
          <p:cNvPr id="70658" name="Rectangle 2">
            <a:extLst>
              <a:ext uri="{FF2B5EF4-FFF2-40B4-BE49-F238E27FC236}">
                <a16:creationId xmlns:a16="http://schemas.microsoft.com/office/drawing/2014/main" id="{93CDC4B5-3226-4FAD-A834-7BF848C05AA2}"/>
              </a:ext>
            </a:extLst>
          </p:cNvPr>
          <p:cNvSpPr>
            <a:spLocks noGrp="1" noRot="1" noChangeAspect="1" noChangeArrowheads="1" noTextEdit="1"/>
          </p:cNvSpPr>
          <p:nvPr>
            <p:ph type="sldImg"/>
          </p:nvPr>
        </p:nvSpPr>
        <p:spPr>
          <a:ln/>
        </p:spPr>
      </p:sp>
      <p:sp>
        <p:nvSpPr>
          <p:cNvPr id="70659" name="Rectangle 3">
            <a:extLst>
              <a:ext uri="{FF2B5EF4-FFF2-40B4-BE49-F238E27FC236}">
                <a16:creationId xmlns:a16="http://schemas.microsoft.com/office/drawing/2014/main" id="{87A918F6-1E14-4F20-A344-105CD577CBD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extLst>
      <p:ext uri="{BB962C8B-B14F-4D97-AF65-F5344CB8AC3E}">
        <p14:creationId xmlns:p14="http://schemas.microsoft.com/office/powerpoint/2010/main" val="54271368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7">
            <a:extLst>
              <a:ext uri="{FF2B5EF4-FFF2-40B4-BE49-F238E27FC236}">
                <a16:creationId xmlns:a16="http://schemas.microsoft.com/office/drawing/2014/main" id="{E7CF17C4-B80C-4CC9-BD46-C442AD905DA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D80824B9-1B83-49BF-AA99-B13C1383883E}" type="slidenum">
              <a:rPr lang="en-US" altLang="en-US" smtClean="0">
                <a:latin typeface="Times New Roman" panose="02020603050405020304" pitchFamily="18" charset="0"/>
              </a:rPr>
              <a:pPr/>
              <a:t>83</a:t>
            </a:fld>
            <a:endParaRPr lang="en-US" altLang="en-US">
              <a:latin typeface="Times New Roman" panose="02020603050405020304" pitchFamily="18" charset="0"/>
            </a:endParaRPr>
          </a:p>
        </p:txBody>
      </p:sp>
      <p:sp>
        <p:nvSpPr>
          <p:cNvPr id="72706" name="Rectangle 2">
            <a:extLst>
              <a:ext uri="{FF2B5EF4-FFF2-40B4-BE49-F238E27FC236}">
                <a16:creationId xmlns:a16="http://schemas.microsoft.com/office/drawing/2014/main" id="{1408167D-B843-4749-995A-0FA55421397B}"/>
              </a:ext>
            </a:extLst>
          </p:cNvPr>
          <p:cNvSpPr>
            <a:spLocks noGrp="1" noRot="1" noChangeAspect="1" noChangeArrowheads="1" noTextEdit="1"/>
          </p:cNvSpPr>
          <p:nvPr>
            <p:ph type="sldImg"/>
          </p:nvPr>
        </p:nvSpPr>
        <p:spPr>
          <a:ln/>
        </p:spPr>
      </p:sp>
      <p:sp>
        <p:nvSpPr>
          <p:cNvPr id="72707" name="Rectangle 3">
            <a:extLst>
              <a:ext uri="{FF2B5EF4-FFF2-40B4-BE49-F238E27FC236}">
                <a16:creationId xmlns:a16="http://schemas.microsoft.com/office/drawing/2014/main" id="{5C4650BF-679A-45DA-B031-5EA173A1A77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extLst>
      <p:ext uri="{BB962C8B-B14F-4D97-AF65-F5344CB8AC3E}">
        <p14:creationId xmlns:p14="http://schemas.microsoft.com/office/powerpoint/2010/main" val="222626892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Rectangle 7">
            <a:extLst>
              <a:ext uri="{FF2B5EF4-FFF2-40B4-BE49-F238E27FC236}">
                <a16:creationId xmlns:a16="http://schemas.microsoft.com/office/drawing/2014/main" id="{21056589-ADE3-46C8-BFFC-4606DAFCF1B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1D35E050-9586-4451-BDB0-F90367292C2C}" type="slidenum">
              <a:rPr lang="en-US" altLang="en-US" smtClean="0">
                <a:latin typeface="Times New Roman" panose="02020603050405020304" pitchFamily="18" charset="0"/>
              </a:rPr>
              <a:pPr/>
              <a:t>84</a:t>
            </a:fld>
            <a:endParaRPr lang="en-US" altLang="en-US">
              <a:latin typeface="Times New Roman" panose="02020603050405020304" pitchFamily="18" charset="0"/>
            </a:endParaRPr>
          </a:p>
        </p:txBody>
      </p:sp>
      <p:sp>
        <p:nvSpPr>
          <p:cNvPr id="74754" name="Rectangle 2">
            <a:extLst>
              <a:ext uri="{FF2B5EF4-FFF2-40B4-BE49-F238E27FC236}">
                <a16:creationId xmlns:a16="http://schemas.microsoft.com/office/drawing/2014/main" id="{58B046C9-FD27-4898-986E-08C3AC6BFB88}"/>
              </a:ext>
            </a:extLst>
          </p:cNvPr>
          <p:cNvSpPr>
            <a:spLocks noGrp="1" noRot="1" noChangeAspect="1" noChangeArrowheads="1" noTextEdit="1"/>
          </p:cNvSpPr>
          <p:nvPr>
            <p:ph type="sldImg"/>
          </p:nvPr>
        </p:nvSpPr>
        <p:spPr>
          <a:ln/>
        </p:spPr>
      </p:sp>
      <p:sp>
        <p:nvSpPr>
          <p:cNvPr id="74755" name="Rectangle 3">
            <a:extLst>
              <a:ext uri="{FF2B5EF4-FFF2-40B4-BE49-F238E27FC236}">
                <a16:creationId xmlns:a16="http://schemas.microsoft.com/office/drawing/2014/main" id="{2DBE8B9B-0445-4B0B-ACC2-5D3596B0D04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extLst>
      <p:ext uri="{BB962C8B-B14F-4D97-AF65-F5344CB8AC3E}">
        <p14:creationId xmlns:p14="http://schemas.microsoft.com/office/powerpoint/2010/main" val="279228097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Rectangle 7">
            <a:extLst>
              <a:ext uri="{FF2B5EF4-FFF2-40B4-BE49-F238E27FC236}">
                <a16:creationId xmlns:a16="http://schemas.microsoft.com/office/drawing/2014/main" id="{C959BB4B-CE11-4D4A-9FF1-B33CF0F54EB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8ED058A0-2975-45BF-90B5-0AF0FF1350F7}" type="slidenum">
              <a:rPr lang="en-US" altLang="en-US" smtClean="0">
                <a:latin typeface="Times New Roman" panose="02020603050405020304" pitchFamily="18" charset="0"/>
              </a:rPr>
              <a:pPr/>
              <a:t>85</a:t>
            </a:fld>
            <a:endParaRPr lang="en-US" altLang="en-US">
              <a:latin typeface="Times New Roman" panose="02020603050405020304" pitchFamily="18" charset="0"/>
            </a:endParaRPr>
          </a:p>
        </p:txBody>
      </p:sp>
      <p:sp>
        <p:nvSpPr>
          <p:cNvPr id="76802" name="Rectangle 2">
            <a:extLst>
              <a:ext uri="{FF2B5EF4-FFF2-40B4-BE49-F238E27FC236}">
                <a16:creationId xmlns:a16="http://schemas.microsoft.com/office/drawing/2014/main" id="{A972ED9E-C79F-4639-AC29-4A8330C7332A}"/>
              </a:ext>
            </a:extLst>
          </p:cNvPr>
          <p:cNvSpPr>
            <a:spLocks noGrp="1" noRot="1" noChangeAspect="1" noChangeArrowheads="1" noTextEdit="1"/>
          </p:cNvSpPr>
          <p:nvPr>
            <p:ph type="sldImg"/>
          </p:nvPr>
        </p:nvSpPr>
        <p:spPr>
          <a:ln/>
        </p:spPr>
      </p:sp>
      <p:sp>
        <p:nvSpPr>
          <p:cNvPr id="76803" name="Rectangle 3">
            <a:extLst>
              <a:ext uri="{FF2B5EF4-FFF2-40B4-BE49-F238E27FC236}">
                <a16:creationId xmlns:a16="http://schemas.microsoft.com/office/drawing/2014/main" id="{D698B676-2E9D-4C6E-8585-1EC210467C5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extLst>
      <p:ext uri="{BB962C8B-B14F-4D97-AF65-F5344CB8AC3E}">
        <p14:creationId xmlns:p14="http://schemas.microsoft.com/office/powerpoint/2010/main" val="321880552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Rectangle 7">
            <a:extLst>
              <a:ext uri="{FF2B5EF4-FFF2-40B4-BE49-F238E27FC236}">
                <a16:creationId xmlns:a16="http://schemas.microsoft.com/office/drawing/2014/main" id="{CA113E2F-9333-4E83-9F08-0E50447B8A8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9C2A602F-A7BA-47B1-8085-ACEB6A630240}" type="slidenum">
              <a:rPr lang="en-US" altLang="en-US" smtClean="0">
                <a:latin typeface="Times New Roman" panose="02020603050405020304" pitchFamily="18" charset="0"/>
              </a:rPr>
              <a:pPr/>
              <a:t>86</a:t>
            </a:fld>
            <a:endParaRPr lang="en-US" altLang="en-US">
              <a:latin typeface="Times New Roman" panose="02020603050405020304" pitchFamily="18" charset="0"/>
            </a:endParaRPr>
          </a:p>
        </p:txBody>
      </p:sp>
      <p:sp>
        <p:nvSpPr>
          <p:cNvPr id="78850" name="Rectangle 2">
            <a:extLst>
              <a:ext uri="{FF2B5EF4-FFF2-40B4-BE49-F238E27FC236}">
                <a16:creationId xmlns:a16="http://schemas.microsoft.com/office/drawing/2014/main" id="{2C436EAB-8C58-46EA-9DC9-75FA673ABEBB}"/>
              </a:ext>
            </a:extLst>
          </p:cNvPr>
          <p:cNvSpPr>
            <a:spLocks noGrp="1" noRot="1" noChangeAspect="1" noChangeArrowheads="1" noTextEdit="1"/>
          </p:cNvSpPr>
          <p:nvPr>
            <p:ph type="sldImg"/>
          </p:nvPr>
        </p:nvSpPr>
        <p:spPr>
          <a:ln/>
        </p:spPr>
      </p:sp>
      <p:sp>
        <p:nvSpPr>
          <p:cNvPr id="78851" name="Rectangle 3">
            <a:extLst>
              <a:ext uri="{FF2B5EF4-FFF2-40B4-BE49-F238E27FC236}">
                <a16:creationId xmlns:a16="http://schemas.microsoft.com/office/drawing/2014/main" id="{34D4AB40-2A2B-41B7-A31D-CEE469CA98F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extLst>
      <p:ext uri="{BB962C8B-B14F-4D97-AF65-F5344CB8AC3E}">
        <p14:creationId xmlns:p14="http://schemas.microsoft.com/office/powerpoint/2010/main" val="389475008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Rectangle 7">
            <a:extLst>
              <a:ext uri="{FF2B5EF4-FFF2-40B4-BE49-F238E27FC236}">
                <a16:creationId xmlns:a16="http://schemas.microsoft.com/office/drawing/2014/main" id="{F586D608-5FD5-4E53-9C7F-52C6C9191C3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43F3538C-839F-489E-A5B7-9BF2CF6B9558}" type="slidenum">
              <a:rPr lang="en-US" altLang="en-US" smtClean="0">
                <a:latin typeface="Times New Roman" panose="02020603050405020304" pitchFamily="18" charset="0"/>
              </a:rPr>
              <a:pPr/>
              <a:t>87</a:t>
            </a:fld>
            <a:endParaRPr lang="en-US" altLang="en-US">
              <a:latin typeface="Times New Roman" panose="02020603050405020304" pitchFamily="18" charset="0"/>
            </a:endParaRPr>
          </a:p>
        </p:txBody>
      </p:sp>
      <p:sp>
        <p:nvSpPr>
          <p:cNvPr id="80898" name="Rectangle 2">
            <a:extLst>
              <a:ext uri="{FF2B5EF4-FFF2-40B4-BE49-F238E27FC236}">
                <a16:creationId xmlns:a16="http://schemas.microsoft.com/office/drawing/2014/main" id="{B2A58870-9FD5-4E78-B5AC-F6F064709E25}"/>
              </a:ext>
            </a:extLst>
          </p:cNvPr>
          <p:cNvSpPr>
            <a:spLocks noGrp="1" noRot="1" noChangeAspect="1" noChangeArrowheads="1" noTextEdit="1"/>
          </p:cNvSpPr>
          <p:nvPr>
            <p:ph type="sldImg"/>
          </p:nvPr>
        </p:nvSpPr>
        <p:spPr>
          <a:ln/>
        </p:spPr>
      </p:sp>
      <p:sp>
        <p:nvSpPr>
          <p:cNvPr id="80899" name="Rectangle 3">
            <a:extLst>
              <a:ext uri="{FF2B5EF4-FFF2-40B4-BE49-F238E27FC236}">
                <a16:creationId xmlns:a16="http://schemas.microsoft.com/office/drawing/2014/main" id="{89C77810-9261-417F-9A3E-9F963975F32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extLst>
      <p:ext uri="{BB962C8B-B14F-4D97-AF65-F5344CB8AC3E}">
        <p14:creationId xmlns:p14="http://schemas.microsoft.com/office/powerpoint/2010/main" val="25982783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Rectangle 7">
            <a:extLst>
              <a:ext uri="{FF2B5EF4-FFF2-40B4-BE49-F238E27FC236}">
                <a16:creationId xmlns:a16="http://schemas.microsoft.com/office/drawing/2014/main" id="{8BC6399E-CA48-4011-9644-9943E2B3098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A080986D-45AD-4059-8603-240F33B5949B}" type="slidenum">
              <a:rPr lang="en-US" altLang="en-US" smtClean="0">
                <a:latin typeface="Times New Roman" panose="02020603050405020304" pitchFamily="18" charset="0"/>
              </a:rPr>
              <a:pPr/>
              <a:t>88</a:t>
            </a:fld>
            <a:endParaRPr lang="en-US" altLang="en-US">
              <a:latin typeface="Times New Roman" panose="02020603050405020304" pitchFamily="18" charset="0"/>
            </a:endParaRPr>
          </a:p>
        </p:txBody>
      </p:sp>
      <p:sp>
        <p:nvSpPr>
          <p:cNvPr id="82946" name="Rectangle 2">
            <a:extLst>
              <a:ext uri="{FF2B5EF4-FFF2-40B4-BE49-F238E27FC236}">
                <a16:creationId xmlns:a16="http://schemas.microsoft.com/office/drawing/2014/main" id="{2DBC60D4-EB7A-4623-8B56-246C0E0545D5}"/>
              </a:ext>
            </a:extLst>
          </p:cNvPr>
          <p:cNvSpPr>
            <a:spLocks noGrp="1" noRot="1" noChangeAspect="1" noChangeArrowheads="1" noTextEdit="1"/>
          </p:cNvSpPr>
          <p:nvPr>
            <p:ph type="sldImg"/>
          </p:nvPr>
        </p:nvSpPr>
        <p:spPr>
          <a:ln/>
        </p:spPr>
      </p:sp>
      <p:sp>
        <p:nvSpPr>
          <p:cNvPr id="82947" name="Rectangle 3">
            <a:extLst>
              <a:ext uri="{FF2B5EF4-FFF2-40B4-BE49-F238E27FC236}">
                <a16:creationId xmlns:a16="http://schemas.microsoft.com/office/drawing/2014/main" id="{1C2F052A-4548-41C7-97A7-3A5A9E4D76E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extLst>
      <p:ext uri="{BB962C8B-B14F-4D97-AF65-F5344CB8AC3E}">
        <p14:creationId xmlns:p14="http://schemas.microsoft.com/office/powerpoint/2010/main" val="40012658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Rectangle 7">
            <a:extLst>
              <a:ext uri="{FF2B5EF4-FFF2-40B4-BE49-F238E27FC236}">
                <a16:creationId xmlns:a16="http://schemas.microsoft.com/office/drawing/2014/main" id="{02286D06-4F70-4C53-AAD8-E1E947D9371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CA2DC0FF-0CCF-41CC-A20E-D03721896815}" type="slidenum">
              <a:rPr lang="en-US" altLang="en-US" smtClean="0">
                <a:latin typeface="Times New Roman" panose="02020603050405020304" pitchFamily="18" charset="0"/>
              </a:rPr>
              <a:pPr/>
              <a:t>89</a:t>
            </a:fld>
            <a:endParaRPr lang="en-US" altLang="en-US">
              <a:latin typeface="Times New Roman" panose="02020603050405020304" pitchFamily="18" charset="0"/>
            </a:endParaRPr>
          </a:p>
        </p:txBody>
      </p:sp>
      <p:sp>
        <p:nvSpPr>
          <p:cNvPr id="84994" name="Rectangle 2">
            <a:extLst>
              <a:ext uri="{FF2B5EF4-FFF2-40B4-BE49-F238E27FC236}">
                <a16:creationId xmlns:a16="http://schemas.microsoft.com/office/drawing/2014/main" id="{571FC3EA-47C2-43DA-80CB-264FB77CD382}"/>
              </a:ext>
            </a:extLst>
          </p:cNvPr>
          <p:cNvSpPr>
            <a:spLocks noGrp="1" noRot="1" noChangeAspect="1" noChangeArrowheads="1" noTextEdit="1"/>
          </p:cNvSpPr>
          <p:nvPr>
            <p:ph type="sldImg"/>
          </p:nvPr>
        </p:nvSpPr>
        <p:spPr>
          <a:ln/>
        </p:spPr>
      </p:sp>
      <p:sp>
        <p:nvSpPr>
          <p:cNvPr id="84995" name="Rectangle 3">
            <a:extLst>
              <a:ext uri="{FF2B5EF4-FFF2-40B4-BE49-F238E27FC236}">
                <a16:creationId xmlns:a16="http://schemas.microsoft.com/office/drawing/2014/main" id="{66498832-0717-42E8-98BF-0D591046CF0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extLst>
      <p:ext uri="{BB962C8B-B14F-4D97-AF65-F5344CB8AC3E}">
        <p14:creationId xmlns:p14="http://schemas.microsoft.com/office/powerpoint/2010/main" val="35405175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a:extLst>
              <a:ext uri="{FF2B5EF4-FFF2-40B4-BE49-F238E27FC236}">
                <a16:creationId xmlns:a16="http://schemas.microsoft.com/office/drawing/2014/main" id="{47090E75-20C9-492E-A8E1-CA46BD6FC75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555418E6-809C-4662-89DF-BEF89E899F00}" type="slidenum">
              <a:rPr lang="en-US" altLang="en-US">
                <a:latin typeface="Times New Roman" panose="02020603050405020304" pitchFamily="18" charset="0"/>
              </a:rPr>
              <a:pPr/>
              <a:t>7</a:t>
            </a:fld>
            <a:endParaRPr lang="en-US" altLang="en-US">
              <a:latin typeface="Times New Roman" panose="02020603050405020304" pitchFamily="18" charset="0"/>
            </a:endParaRPr>
          </a:p>
        </p:txBody>
      </p:sp>
      <p:sp>
        <p:nvSpPr>
          <p:cNvPr id="55299" name="Rectangle 2">
            <a:extLst>
              <a:ext uri="{FF2B5EF4-FFF2-40B4-BE49-F238E27FC236}">
                <a16:creationId xmlns:a16="http://schemas.microsoft.com/office/drawing/2014/main" id="{B65CDCB2-F76A-4019-900A-C03B6A3AA560}"/>
              </a:ext>
            </a:extLst>
          </p:cNvPr>
          <p:cNvSpPr>
            <a:spLocks noGrp="1" noRot="1" noChangeAspect="1" noChangeArrowheads="1" noTextEdit="1"/>
          </p:cNvSpPr>
          <p:nvPr>
            <p:ph type="sldImg"/>
          </p:nvPr>
        </p:nvSpPr>
        <p:spPr>
          <a:ln/>
        </p:spPr>
      </p:sp>
      <p:sp>
        <p:nvSpPr>
          <p:cNvPr id="55300" name="Rectangle 3">
            <a:extLst>
              <a:ext uri="{FF2B5EF4-FFF2-40B4-BE49-F238E27FC236}">
                <a16:creationId xmlns:a16="http://schemas.microsoft.com/office/drawing/2014/main" id="{26B99814-4B6A-4EEF-9FAD-83D73A5AE3A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Rectangle 7">
            <a:extLst>
              <a:ext uri="{FF2B5EF4-FFF2-40B4-BE49-F238E27FC236}">
                <a16:creationId xmlns:a16="http://schemas.microsoft.com/office/drawing/2014/main" id="{363A7573-4BE6-499C-9155-907013AA095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F5FC0C1E-E7B7-4B60-8668-64137DECE5AD}" type="slidenum">
              <a:rPr lang="en-US" altLang="en-US" smtClean="0">
                <a:latin typeface="Times New Roman" panose="02020603050405020304" pitchFamily="18" charset="0"/>
              </a:rPr>
              <a:pPr/>
              <a:t>90</a:t>
            </a:fld>
            <a:endParaRPr lang="en-US" altLang="en-US">
              <a:latin typeface="Times New Roman" panose="02020603050405020304" pitchFamily="18" charset="0"/>
            </a:endParaRPr>
          </a:p>
        </p:txBody>
      </p:sp>
      <p:sp>
        <p:nvSpPr>
          <p:cNvPr id="87042" name="Rectangle 2">
            <a:extLst>
              <a:ext uri="{FF2B5EF4-FFF2-40B4-BE49-F238E27FC236}">
                <a16:creationId xmlns:a16="http://schemas.microsoft.com/office/drawing/2014/main" id="{F76802E0-B256-4F65-84E8-7BC5C79BEEC9}"/>
              </a:ext>
            </a:extLst>
          </p:cNvPr>
          <p:cNvSpPr>
            <a:spLocks noGrp="1" noRot="1" noChangeAspect="1" noChangeArrowheads="1" noTextEdit="1"/>
          </p:cNvSpPr>
          <p:nvPr>
            <p:ph type="sldImg"/>
          </p:nvPr>
        </p:nvSpPr>
        <p:spPr>
          <a:ln/>
        </p:spPr>
      </p:sp>
      <p:sp>
        <p:nvSpPr>
          <p:cNvPr id="87043" name="Rectangle 3">
            <a:extLst>
              <a:ext uri="{FF2B5EF4-FFF2-40B4-BE49-F238E27FC236}">
                <a16:creationId xmlns:a16="http://schemas.microsoft.com/office/drawing/2014/main" id="{51379D11-F406-4428-A5B3-D011B7E132B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extLst>
      <p:ext uri="{BB962C8B-B14F-4D97-AF65-F5344CB8AC3E}">
        <p14:creationId xmlns:p14="http://schemas.microsoft.com/office/powerpoint/2010/main" val="31050580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Rectangle 7">
            <a:extLst>
              <a:ext uri="{FF2B5EF4-FFF2-40B4-BE49-F238E27FC236}">
                <a16:creationId xmlns:a16="http://schemas.microsoft.com/office/drawing/2014/main" id="{2966433A-D0A8-4F28-89EC-C73DAFE5A67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A92877D1-E946-4EC0-8BE2-7E13D632715B}" type="slidenum">
              <a:rPr lang="en-US" altLang="en-US" smtClean="0">
                <a:latin typeface="Times New Roman" panose="02020603050405020304" pitchFamily="18" charset="0"/>
              </a:rPr>
              <a:pPr/>
              <a:t>91</a:t>
            </a:fld>
            <a:endParaRPr lang="en-US" altLang="en-US">
              <a:latin typeface="Times New Roman" panose="02020603050405020304" pitchFamily="18" charset="0"/>
            </a:endParaRPr>
          </a:p>
        </p:txBody>
      </p:sp>
      <p:sp>
        <p:nvSpPr>
          <p:cNvPr id="89090" name="Rectangle 2">
            <a:extLst>
              <a:ext uri="{FF2B5EF4-FFF2-40B4-BE49-F238E27FC236}">
                <a16:creationId xmlns:a16="http://schemas.microsoft.com/office/drawing/2014/main" id="{CE24BCF7-6D67-4280-B0E9-F90B5A714AFF}"/>
              </a:ext>
            </a:extLst>
          </p:cNvPr>
          <p:cNvSpPr>
            <a:spLocks noGrp="1" noRot="1" noChangeAspect="1" noChangeArrowheads="1" noTextEdit="1"/>
          </p:cNvSpPr>
          <p:nvPr>
            <p:ph type="sldImg"/>
          </p:nvPr>
        </p:nvSpPr>
        <p:spPr>
          <a:ln/>
        </p:spPr>
      </p:sp>
      <p:sp>
        <p:nvSpPr>
          <p:cNvPr id="89091" name="Rectangle 3">
            <a:extLst>
              <a:ext uri="{FF2B5EF4-FFF2-40B4-BE49-F238E27FC236}">
                <a16:creationId xmlns:a16="http://schemas.microsoft.com/office/drawing/2014/main" id="{A0E9C522-3625-4131-BB74-C0F69F659FC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extLst>
      <p:ext uri="{BB962C8B-B14F-4D97-AF65-F5344CB8AC3E}">
        <p14:creationId xmlns:p14="http://schemas.microsoft.com/office/powerpoint/2010/main" val="413699308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Rectangle 7">
            <a:extLst>
              <a:ext uri="{FF2B5EF4-FFF2-40B4-BE49-F238E27FC236}">
                <a16:creationId xmlns:a16="http://schemas.microsoft.com/office/drawing/2014/main" id="{5D494A2E-125C-4110-8C2F-71D2604FA9B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9FA31134-7DBF-4044-AAC9-CEFAE1BA62E1}" type="slidenum">
              <a:rPr lang="en-US" altLang="en-US" smtClean="0">
                <a:latin typeface="Times New Roman" panose="02020603050405020304" pitchFamily="18" charset="0"/>
              </a:rPr>
              <a:pPr/>
              <a:t>93</a:t>
            </a:fld>
            <a:endParaRPr lang="en-US" altLang="en-US">
              <a:latin typeface="Times New Roman" panose="02020603050405020304" pitchFamily="18" charset="0"/>
            </a:endParaRPr>
          </a:p>
        </p:txBody>
      </p:sp>
      <p:sp>
        <p:nvSpPr>
          <p:cNvPr id="91138" name="Rectangle 2">
            <a:extLst>
              <a:ext uri="{FF2B5EF4-FFF2-40B4-BE49-F238E27FC236}">
                <a16:creationId xmlns:a16="http://schemas.microsoft.com/office/drawing/2014/main" id="{6A6F9AEE-7F9A-4E48-BD65-00E120E3F11F}"/>
              </a:ext>
            </a:extLst>
          </p:cNvPr>
          <p:cNvSpPr>
            <a:spLocks noGrp="1" noRot="1" noChangeAspect="1" noChangeArrowheads="1" noTextEdit="1"/>
          </p:cNvSpPr>
          <p:nvPr>
            <p:ph type="sldImg"/>
          </p:nvPr>
        </p:nvSpPr>
        <p:spPr>
          <a:ln/>
        </p:spPr>
      </p:sp>
      <p:sp>
        <p:nvSpPr>
          <p:cNvPr id="91139" name="Rectangle 3">
            <a:extLst>
              <a:ext uri="{FF2B5EF4-FFF2-40B4-BE49-F238E27FC236}">
                <a16:creationId xmlns:a16="http://schemas.microsoft.com/office/drawing/2014/main" id="{B29CD4F9-8102-44B5-A7FD-88DB38F24FF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extLst>
      <p:ext uri="{BB962C8B-B14F-4D97-AF65-F5344CB8AC3E}">
        <p14:creationId xmlns:p14="http://schemas.microsoft.com/office/powerpoint/2010/main" val="204893092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Rectangle 7">
            <a:extLst>
              <a:ext uri="{FF2B5EF4-FFF2-40B4-BE49-F238E27FC236}">
                <a16:creationId xmlns:a16="http://schemas.microsoft.com/office/drawing/2014/main" id="{753002E2-ED3D-4C1A-8AD8-92A88B171CE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47338D81-83FB-4E4F-8AE3-0A0F2D9C9598}" type="slidenum">
              <a:rPr lang="en-US" altLang="en-US" smtClean="0">
                <a:latin typeface="Times New Roman" panose="02020603050405020304" pitchFamily="18" charset="0"/>
              </a:rPr>
              <a:pPr/>
              <a:t>94</a:t>
            </a:fld>
            <a:endParaRPr lang="en-US" altLang="en-US">
              <a:latin typeface="Times New Roman" panose="02020603050405020304" pitchFamily="18" charset="0"/>
            </a:endParaRPr>
          </a:p>
        </p:txBody>
      </p:sp>
      <p:sp>
        <p:nvSpPr>
          <p:cNvPr id="6146" name="Rectangle 2">
            <a:extLst>
              <a:ext uri="{FF2B5EF4-FFF2-40B4-BE49-F238E27FC236}">
                <a16:creationId xmlns:a16="http://schemas.microsoft.com/office/drawing/2014/main" id="{9F180443-E5A9-45AD-A7D3-2CFCF2DA6695}"/>
              </a:ext>
            </a:extLst>
          </p:cNvPr>
          <p:cNvSpPr>
            <a:spLocks noGrp="1" noRot="1" noChangeAspect="1" noChangeArrowheads="1" noTextEdit="1"/>
          </p:cNvSpPr>
          <p:nvPr>
            <p:ph type="sldImg"/>
          </p:nvPr>
        </p:nvSpPr>
        <p:spPr>
          <a:ln/>
        </p:spPr>
      </p:sp>
      <p:sp>
        <p:nvSpPr>
          <p:cNvPr id="6147" name="Rectangle 3">
            <a:extLst>
              <a:ext uri="{FF2B5EF4-FFF2-40B4-BE49-F238E27FC236}">
                <a16:creationId xmlns:a16="http://schemas.microsoft.com/office/drawing/2014/main" id="{B24C0D61-6091-4D6F-9BDD-439C57AB165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extLst>
      <p:ext uri="{BB962C8B-B14F-4D97-AF65-F5344CB8AC3E}">
        <p14:creationId xmlns:p14="http://schemas.microsoft.com/office/powerpoint/2010/main" val="1625942678"/>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7">
            <a:extLst>
              <a:ext uri="{FF2B5EF4-FFF2-40B4-BE49-F238E27FC236}">
                <a16:creationId xmlns:a16="http://schemas.microsoft.com/office/drawing/2014/main" id="{0CEFE35F-D8EB-422E-A811-2E64CA0DD14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1B7CF1A8-280F-4DD3-ACE3-979AB1D7F6A4}" type="slidenum">
              <a:rPr lang="en-US" altLang="en-US" smtClean="0">
                <a:latin typeface="Times New Roman" panose="02020603050405020304" pitchFamily="18" charset="0"/>
              </a:rPr>
              <a:pPr/>
              <a:t>95</a:t>
            </a:fld>
            <a:endParaRPr lang="en-US" altLang="en-US">
              <a:latin typeface="Times New Roman" panose="02020603050405020304" pitchFamily="18" charset="0"/>
            </a:endParaRPr>
          </a:p>
        </p:txBody>
      </p:sp>
      <p:sp>
        <p:nvSpPr>
          <p:cNvPr id="8194" name="Rectangle 2">
            <a:extLst>
              <a:ext uri="{FF2B5EF4-FFF2-40B4-BE49-F238E27FC236}">
                <a16:creationId xmlns:a16="http://schemas.microsoft.com/office/drawing/2014/main" id="{0BAEFFB9-D947-4894-A900-DB8F5BBE8903}"/>
              </a:ext>
            </a:extLst>
          </p:cNvPr>
          <p:cNvSpPr>
            <a:spLocks noGrp="1" noRot="1" noChangeAspect="1" noChangeArrowheads="1" noTextEdit="1"/>
          </p:cNvSpPr>
          <p:nvPr>
            <p:ph type="sldImg"/>
          </p:nvPr>
        </p:nvSpPr>
        <p:spPr>
          <a:ln/>
        </p:spPr>
      </p:sp>
      <p:sp>
        <p:nvSpPr>
          <p:cNvPr id="8195" name="Rectangle 3">
            <a:extLst>
              <a:ext uri="{FF2B5EF4-FFF2-40B4-BE49-F238E27FC236}">
                <a16:creationId xmlns:a16="http://schemas.microsoft.com/office/drawing/2014/main" id="{EAE7331A-53FF-4345-BB33-1A8973D86DB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extLst>
      <p:ext uri="{BB962C8B-B14F-4D97-AF65-F5344CB8AC3E}">
        <p14:creationId xmlns:p14="http://schemas.microsoft.com/office/powerpoint/2010/main" val="2190539773"/>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7">
            <a:extLst>
              <a:ext uri="{FF2B5EF4-FFF2-40B4-BE49-F238E27FC236}">
                <a16:creationId xmlns:a16="http://schemas.microsoft.com/office/drawing/2014/main" id="{3F9ED2F0-37FD-4DBA-AD14-CD163E6A9B0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FC03154E-ECFF-41DF-B81A-E118E485B747}" type="slidenum">
              <a:rPr lang="en-US" altLang="en-US" smtClean="0">
                <a:latin typeface="Times New Roman" panose="02020603050405020304" pitchFamily="18" charset="0"/>
              </a:rPr>
              <a:pPr/>
              <a:t>96</a:t>
            </a:fld>
            <a:endParaRPr lang="en-US" altLang="en-US">
              <a:latin typeface="Times New Roman" panose="02020603050405020304" pitchFamily="18" charset="0"/>
            </a:endParaRPr>
          </a:p>
        </p:txBody>
      </p:sp>
      <p:sp>
        <p:nvSpPr>
          <p:cNvPr id="10242" name="Rectangle 2">
            <a:extLst>
              <a:ext uri="{FF2B5EF4-FFF2-40B4-BE49-F238E27FC236}">
                <a16:creationId xmlns:a16="http://schemas.microsoft.com/office/drawing/2014/main" id="{0C8914BE-94CD-41D0-8999-3D59F9076F4A}"/>
              </a:ext>
            </a:extLst>
          </p:cNvPr>
          <p:cNvSpPr>
            <a:spLocks noGrp="1" noRot="1" noChangeAspect="1" noChangeArrowheads="1" noTextEdit="1"/>
          </p:cNvSpPr>
          <p:nvPr>
            <p:ph type="sldImg"/>
          </p:nvPr>
        </p:nvSpPr>
        <p:spPr>
          <a:ln/>
        </p:spPr>
      </p:sp>
      <p:sp>
        <p:nvSpPr>
          <p:cNvPr id="10243" name="Rectangle 3">
            <a:extLst>
              <a:ext uri="{FF2B5EF4-FFF2-40B4-BE49-F238E27FC236}">
                <a16:creationId xmlns:a16="http://schemas.microsoft.com/office/drawing/2014/main" id="{7BACB5ED-4486-416E-9A2C-F1068CEE00C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extLst>
      <p:ext uri="{BB962C8B-B14F-4D97-AF65-F5344CB8AC3E}">
        <p14:creationId xmlns:p14="http://schemas.microsoft.com/office/powerpoint/2010/main" val="871220928"/>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7">
            <a:extLst>
              <a:ext uri="{FF2B5EF4-FFF2-40B4-BE49-F238E27FC236}">
                <a16:creationId xmlns:a16="http://schemas.microsoft.com/office/drawing/2014/main" id="{76CC587A-C085-461B-AE82-F7325038AA5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A1708C47-13E5-46CD-ABC4-30EF29CD2BB2}" type="slidenum">
              <a:rPr lang="en-US" altLang="en-US" smtClean="0">
                <a:latin typeface="Times New Roman" panose="02020603050405020304" pitchFamily="18" charset="0"/>
              </a:rPr>
              <a:pPr/>
              <a:t>102</a:t>
            </a:fld>
            <a:endParaRPr lang="en-US" altLang="en-US">
              <a:latin typeface="Times New Roman" panose="02020603050405020304" pitchFamily="18" charset="0"/>
            </a:endParaRPr>
          </a:p>
        </p:txBody>
      </p:sp>
      <p:sp>
        <p:nvSpPr>
          <p:cNvPr id="16386" name="Rectangle 2">
            <a:extLst>
              <a:ext uri="{FF2B5EF4-FFF2-40B4-BE49-F238E27FC236}">
                <a16:creationId xmlns:a16="http://schemas.microsoft.com/office/drawing/2014/main" id="{09BD6E1D-3651-4601-A312-A02A89B8B527}"/>
              </a:ext>
            </a:extLst>
          </p:cNvPr>
          <p:cNvSpPr>
            <a:spLocks noGrp="1" noRot="1" noChangeAspect="1" noChangeArrowheads="1" noTextEdit="1"/>
          </p:cNvSpPr>
          <p:nvPr>
            <p:ph type="sldImg"/>
          </p:nvPr>
        </p:nvSpPr>
        <p:spPr>
          <a:ln/>
        </p:spPr>
      </p:sp>
      <p:sp>
        <p:nvSpPr>
          <p:cNvPr id="16387" name="Rectangle 3">
            <a:extLst>
              <a:ext uri="{FF2B5EF4-FFF2-40B4-BE49-F238E27FC236}">
                <a16:creationId xmlns:a16="http://schemas.microsoft.com/office/drawing/2014/main" id="{E355A315-1B1D-45F2-967E-8286B217D30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latin typeface="Times New Roman" panose="02020603050405020304" pitchFamily="18" charset="0"/>
            </a:endParaRPr>
          </a:p>
        </p:txBody>
      </p:sp>
    </p:spTree>
    <p:extLst>
      <p:ext uri="{BB962C8B-B14F-4D97-AF65-F5344CB8AC3E}">
        <p14:creationId xmlns:p14="http://schemas.microsoft.com/office/powerpoint/2010/main" val="2663962081"/>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a:extLst>
              <a:ext uri="{FF2B5EF4-FFF2-40B4-BE49-F238E27FC236}">
                <a16:creationId xmlns:a16="http://schemas.microsoft.com/office/drawing/2014/main" id="{D40AB8A4-1FF0-4142-A37D-7E58A3DC074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4DE4EFA4-EDDE-40B5-8F34-200A5FBD38F8}" type="slidenum">
              <a:rPr lang="en-US" altLang="en-US" smtClean="0">
                <a:latin typeface="Times New Roman" panose="02020603050405020304" pitchFamily="18" charset="0"/>
              </a:rPr>
              <a:pPr/>
              <a:t>103</a:t>
            </a:fld>
            <a:endParaRPr lang="en-US" altLang="en-US">
              <a:latin typeface="Times New Roman" panose="02020603050405020304" pitchFamily="18" charset="0"/>
            </a:endParaRPr>
          </a:p>
        </p:txBody>
      </p:sp>
      <p:sp>
        <p:nvSpPr>
          <p:cNvPr id="18434" name="Rectangle 2">
            <a:extLst>
              <a:ext uri="{FF2B5EF4-FFF2-40B4-BE49-F238E27FC236}">
                <a16:creationId xmlns:a16="http://schemas.microsoft.com/office/drawing/2014/main" id="{E8407C7C-D1F4-45A8-BAAE-F20D818AAC0B}"/>
              </a:ext>
            </a:extLst>
          </p:cNvPr>
          <p:cNvSpPr>
            <a:spLocks noGrp="1" noRot="1" noChangeAspect="1" noChangeArrowheads="1" noTextEdit="1"/>
          </p:cNvSpPr>
          <p:nvPr>
            <p:ph type="sldImg"/>
          </p:nvPr>
        </p:nvSpPr>
        <p:spPr>
          <a:ln/>
        </p:spPr>
      </p:sp>
      <p:sp>
        <p:nvSpPr>
          <p:cNvPr id="18435" name="Rectangle 3">
            <a:extLst>
              <a:ext uri="{FF2B5EF4-FFF2-40B4-BE49-F238E27FC236}">
                <a16:creationId xmlns:a16="http://schemas.microsoft.com/office/drawing/2014/main" id="{973B72F7-3EA1-4574-B6C3-B3321E7D642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extLst>
      <p:ext uri="{BB962C8B-B14F-4D97-AF65-F5344CB8AC3E}">
        <p14:creationId xmlns:p14="http://schemas.microsoft.com/office/powerpoint/2010/main" val="1914343544"/>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7">
            <a:extLst>
              <a:ext uri="{FF2B5EF4-FFF2-40B4-BE49-F238E27FC236}">
                <a16:creationId xmlns:a16="http://schemas.microsoft.com/office/drawing/2014/main" id="{FC692DCC-7E49-469D-AB1F-DBF038CC3C6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05371644-D7DB-49E6-9E2F-2E803BDFBE6F}" type="slidenum">
              <a:rPr lang="en-US" altLang="en-US" smtClean="0">
                <a:latin typeface="Times New Roman" panose="02020603050405020304" pitchFamily="18" charset="0"/>
              </a:rPr>
              <a:pPr/>
              <a:t>105</a:t>
            </a:fld>
            <a:endParaRPr lang="en-US" altLang="en-US">
              <a:latin typeface="Times New Roman" panose="02020603050405020304" pitchFamily="18" charset="0"/>
            </a:endParaRPr>
          </a:p>
        </p:txBody>
      </p:sp>
      <p:sp>
        <p:nvSpPr>
          <p:cNvPr id="21506" name="Rectangle 2">
            <a:extLst>
              <a:ext uri="{FF2B5EF4-FFF2-40B4-BE49-F238E27FC236}">
                <a16:creationId xmlns:a16="http://schemas.microsoft.com/office/drawing/2014/main" id="{2E1D84D2-7561-4FAC-820C-8D01BADDD83A}"/>
              </a:ext>
            </a:extLst>
          </p:cNvPr>
          <p:cNvSpPr>
            <a:spLocks noGrp="1" noRot="1" noChangeAspect="1" noChangeArrowheads="1" noTextEdit="1"/>
          </p:cNvSpPr>
          <p:nvPr>
            <p:ph type="sldImg"/>
          </p:nvPr>
        </p:nvSpPr>
        <p:spPr>
          <a:ln/>
        </p:spPr>
      </p:sp>
      <p:sp>
        <p:nvSpPr>
          <p:cNvPr id="21507" name="Rectangle 3">
            <a:extLst>
              <a:ext uri="{FF2B5EF4-FFF2-40B4-BE49-F238E27FC236}">
                <a16:creationId xmlns:a16="http://schemas.microsoft.com/office/drawing/2014/main" id="{30F506B1-3D8C-449A-993F-8CAB4707314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extLst>
      <p:ext uri="{BB962C8B-B14F-4D97-AF65-F5344CB8AC3E}">
        <p14:creationId xmlns:p14="http://schemas.microsoft.com/office/powerpoint/2010/main" val="4284099850"/>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7">
            <a:extLst>
              <a:ext uri="{FF2B5EF4-FFF2-40B4-BE49-F238E27FC236}">
                <a16:creationId xmlns:a16="http://schemas.microsoft.com/office/drawing/2014/main" id="{3CFA8507-FDA6-444A-B470-DB7A447005B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5D211ADB-50B7-4A0F-9AC3-33BF6AFA10B2}" type="slidenum">
              <a:rPr lang="en-US" altLang="en-US" smtClean="0">
                <a:latin typeface="Times New Roman" panose="02020603050405020304" pitchFamily="18" charset="0"/>
              </a:rPr>
              <a:pPr/>
              <a:t>106</a:t>
            </a:fld>
            <a:endParaRPr lang="en-US" altLang="en-US">
              <a:latin typeface="Times New Roman" panose="02020603050405020304" pitchFamily="18" charset="0"/>
            </a:endParaRPr>
          </a:p>
        </p:txBody>
      </p:sp>
      <p:sp>
        <p:nvSpPr>
          <p:cNvPr id="23554" name="Rectangle 2">
            <a:extLst>
              <a:ext uri="{FF2B5EF4-FFF2-40B4-BE49-F238E27FC236}">
                <a16:creationId xmlns:a16="http://schemas.microsoft.com/office/drawing/2014/main" id="{15B6EAD1-051D-44E1-88C3-7DA83BC690D1}"/>
              </a:ext>
            </a:extLst>
          </p:cNvPr>
          <p:cNvSpPr>
            <a:spLocks noGrp="1" noRot="1" noChangeAspect="1" noChangeArrowheads="1" noTextEdit="1"/>
          </p:cNvSpPr>
          <p:nvPr>
            <p:ph type="sldImg"/>
          </p:nvPr>
        </p:nvSpPr>
        <p:spPr>
          <a:ln/>
        </p:spPr>
      </p:sp>
      <p:sp>
        <p:nvSpPr>
          <p:cNvPr id="23555" name="Rectangle 3">
            <a:extLst>
              <a:ext uri="{FF2B5EF4-FFF2-40B4-BE49-F238E27FC236}">
                <a16:creationId xmlns:a16="http://schemas.microsoft.com/office/drawing/2014/main" id="{B3B645AB-F852-4AF0-8A8A-8195A6D2772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extLst>
      <p:ext uri="{BB962C8B-B14F-4D97-AF65-F5344CB8AC3E}">
        <p14:creationId xmlns:p14="http://schemas.microsoft.com/office/powerpoint/2010/main" val="40865930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a:extLst>
              <a:ext uri="{FF2B5EF4-FFF2-40B4-BE49-F238E27FC236}">
                <a16:creationId xmlns:a16="http://schemas.microsoft.com/office/drawing/2014/main" id="{5224D5E7-E3EB-41B1-9826-418BB7E56B8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024DE445-2236-4A35-B82B-A5220EEE4671}" type="slidenum">
              <a:rPr lang="en-US" altLang="en-US">
                <a:latin typeface="Times New Roman" panose="02020603050405020304" pitchFamily="18" charset="0"/>
              </a:rPr>
              <a:pPr/>
              <a:t>8</a:t>
            </a:fld>
            <a:endParaRPr lang="en-US" altLang="en-US">
              <a:latin typeface="Times New Roman" panose="02020603050405020304" pitchFamily="18" charset="0"/>
            </a:endParaRPr>
          </a:p>
        </p:txBody>
      </p:sp>
      <p:sp>
        <p:nvSpPr>
          <p:cNvPr id="56323" name="Rectangle 2">
            <a:extLst>
              <a:ext uri="{FF2B5EF4-FFF2-40B4-BE49-F238E27FC236}">
                <a16:creationId xmlns:a16="http://schemas.microsoft.com/office/drawing/2014/main" id="{DC336EF1-6542-40D6-A1D9-C69DACB2A1A7}"/>
              </a:ext>
            </a:extLst>
          </p:cNvPr>
          <p:cNvSpPr>
            <a:spLocks noGrp="1" noRot="1" noChangeAspect="1" noChangeArrowheads="1" noTextEdit="1"/>
          </p:cNvSpPr>
          <p:nvPr>
            <p:ph type="sldImg"/>
          </p:nvPr>
        </p:nvSpPr>
        <p:spPr>
          <a:ln/>
        </p:spPr>
      </p:sp>
      <p:sp>
        <p:nvSpPr>
          <p:cNvPr id="56324" name="Rectangle 3">
            <a:extLst>
              <a:ext uri="{FF2B5EF4-FFF2-40B4-BE49-F238E27FC236}">
                <a16:creationId xmlns:a16="http://schemas.microsoft.com/office/drawing/2014/main" id="{D23A2B31-DB3C-4DB5-894A-BEAD12DDE4B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7">
            <a:extLst>
              <a:ext uri="{FF2B5EF4-FFF2-40B4-BE49-F238E27FC236}">
                <a16:creationId xmlns:a16="http://schemas.microsoft.com/office/drawing/2014/main" id="{41CC1B6B-5466-4EF6-8B4C-F4291E50D97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18137648-9649-48DE-BBE8-084DC3FAFC72}" type="slidenum">
              <a:rPr lang="en-US" altLang="en-US" smtClean="0">
                <a:latin typeface="Times New Roman" panose="02020603050405020304" pitchFamily="18" charset="0"/>
              </a:rPr>
              <a:pPr/>
              <a:t>107</a:t>
            </a:fld>
            <a:endParaRPr lang="en-US" altLang="en-US">
              <a:latin typeface="Times New Roman" panose="02020603050405020304" pitchFamily="18" charset="0"/>
            </a:endParaRPr>
          </a:p>
        </p:txBody>
      </p:sp>
      <p:sp>
        <p:nvSpPr>
          <p:cNvPr id="25602" name="Rectangle 2">
            <a:extLst>
              <a:ext uri="{FF2B5EF4-FFF2-40B4-BE49-F238E27FC236}">
                <a16:creationId xmlns:a16="http://schemas.microsoft.com/office/drawing/2014/main" id="{83138C6A-ABC9-424D-AE43-5D7D902CFE51}"/>
              </a:ext>
            </a:extLst>
          </p:cNvPr>
          <p:cNvSpPr>
            <a:spLocks noGrp="1" noRot="1" noChangeAspect="1" noChangeArrowheads="1" noTextEdit="1"/>
          </p:cNvSpPr>
          <p:nvPr>
            <p:ph type="sldImg"/>
          </p:nvPr>
        </p:nvSpPr>
        <p:spPr>
          <a:ln/>
        </p:spPr>
      </p:sp>
      <p:sp>
        <p:nvSpPr>
          <p:cNvPr id="25603" name="Rectangle 3">
            <a:extLst>
              <a:ext uri="{FF2B5EF4-FFF2-40B4-BE49-F238E27FC236}">
                <a16:creationId xmlns:a16="http://schemas.microsoft.com/office/drawing/2014/main" id="{BF1CCD4A-AD2C-4A97-8AD8-D67EA712454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extLst>
      <p:ext uri="{BB962C8B-B14F-4D97-AF65-F5344CB8AC3E}">
        <p14:creationId xmlns:p14="http://schemas.microsoft.com/office/powerpoint/2010/main" val="2754703973"/>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7">
            <a:extLst>
              <a:ext uri="{FF2B5EF4-FFF2-40B4-BE49-F238E27FC236}">
                <a16:creationId xmlns:a16="http://schemas.microsoft.com/office/drawing/2014/main" id="{80211103-1AB0-4228-802F-B65E0EED0E5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7F71D646-2A68-45F8-B689-9EEC67123C3C}" type="slidenum">
              <a:rPr lang="en-US" altLang="en-US" smtClean="0">
                <a:latin typeface="Times New Roman" panose="02020603050405020304" pitchFamily="18" charset="0"/>
              </a:rPr>
              <a:pPr/>
              <a:t>108</a:t>
            </a:fld>
            <a:endParaRPr lang="en-US" altLang="en-US">
              <a:latin typeface="Times New Roman" panose="02020603050405020304" pitchFamily="18" charset="0"/>
            </a:endParaRPr>
          </a:p>
        </p:txBody>
      </p:sp>
      <p:sp>
        <p:nvSpPr>
          <p:cNvPr id="27650" name="Rectangle 2">
            <a:extLst>
              <a:ext uri="{FF2B5EF4-FFF2-40B4-BE49-F238E27FC236}">
                <a16:creationId xmlns:a16="http://schemas.microsoft.com/office/drawing/2014/main" id="{D5035921-53F3-4C5A-B78B-A1D686A913C7}"/>
              </a:ext>
            </a:extLst>
          </p:cNvPr>
          <p:cNvSpPr>
            <a:spLocks noGrp="1" noRot="1" noChangeAspect="1" noChangeArrowheads="1" noTextEdit="1"/>
          </p:cNvSpPr>
          <p:nvPr>
            <p:ph type="sldImg"/>
          </p:nvPr>
        </p:nvSpPr>
        <p:spPr>
          <a:ln/>
        </p:spPr>
      </p:sp>
      <p:sp>
        <p:nvSpPr>
          <p:cNvPr id="27651" name="Rectangle 3">
            <a:extLst>
              <a:ext uri="{FF2B5EF4-FFF2-40B4-BE49-F238E27FC236}">
                <a16:creationId xmlns:a16="http://schemas.microsoft.com/office/drawing/2014/main" id="{3CEB758E-5122-4426-B277-25E91D8995C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extLst>
      <p:ext uri="{BB962C8B-B14F-4D97-AF65-F5344CB8AC3E}">
        <p14:creationId xmlns:p14="http://schemas.microsoft.com/office/powerpoint/2010/main" val="2712246654"/>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7">
            <a:extLst>
              <a:ext uri="{FF2B5EF4-FFF2-40B4-BE49-F238E27FC236}">
                <a16:creationId xmlns:a16="http://schemas.microsoft.com/office/drawing/2014/main" id="{38B68AE9-067B-4DE4-A360-1CCDAAC7840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2972B251-9BAC-4D5E-BDA4-F4D8BFCA3D04}" type="slidenum">
              <a:rPr lang="en-US" altLang="en-US" smtClean="0">
                <a:latin typeface="Times New Roman" panose="02020603050405020304" pitchFamily="18" charset="0"/>
              </a:rPr>
              <a:pPr/>
              <a:t>109</a:t>
            </a:fld>
            <a:endParaRPr lang="en-US" altLang="en-US">
              <a:latin typeface="Times New Roman" panose="02020603050405020304" pitchFamily="18" charset="0"/>
            </a:endParaRPr>
          </a:p>
        </p:txBody>
      </p:sp>
      <p:sp>
        <p:nvSpPr>
          <p:cNvPr id="29698" name="Rectangle 2">
            <a:extLst>
              <a:ext uri="{FF2B5EF4-FFF2-40B4-BE49-F238E27FC236}">
                <a16:creationId xmlns:a16="http://schemas.microsoft.com/office/drawing/2014/main" id="{C5AE53C3-68CA-464C-80CC-FC5B9596D882}"/>
              </a:ext>
            </a:extLst>
          </p:cNvPr>
          <p:cNvSpPr>
            <a:spLocks noGrp="1" noRot="1" noChangeAspect="1" noChangeArrowheads="1" noTextEdit="1"/>
          </p:cNvSpPr>
          <p:nvPr>
            <p:ph type="sldImg"/>
          </p:nvPr>
        </p:nvSpPr>
        <p:spPr>
          <a:ln/>
        </p:spPr>
      </p:sp>
      <p:sp>
        <p:nvSpPr>
          <p:cNvPr id="29699" name="Rectangle 3">
            <a:extLst>
              <a:ext uri="{FF2B5EF4-FFF2-40B4-BE49-F238E27FC236}">
                <a16:creationId xmlns:a16="http://schemas.microsoft.com/office/drawing/2014/main" id="{B4D9639F-17FE-48E0-B883-56E8C4790DB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extLst>
      <p:ext uri="{BB962C8B-B14F-4D97-AF65-F5344CB8AC3E}">
        <p14:creationId xmlns:p14="http://schemas.microsoft.com/office/powerpoint/2010/main" val="4240592025"/>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7">
            <a:extLst>
              <a:ext uri="{FF2B5EF4-FFF2-40B4-BE49-F238E27FC236}">
                <a16:creationId xmlns:a16="http://schemas.microsoft.com/office/drawing/2014/main" id="{7D10F503-D548-4078-A1D4-C3F0E2E8206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4DF66081-CABE-4412-950D-832E28529A3D}" type="slidenum">
              <a:rPr lang="en-US" altLang="en-US" smtClean="0">
                <a:latin typeface="Times New Roman" panose="02020603050405020304" pitchFamily="18" charset="0"/>
              </a:rPr>
              <a:pPr/>
              <a:t>110</a:t>
            </a:fld>
            <a:endParaRPr lang="en-US" altLang="en-US">
              <a:latin typeface="Times New Roman" panose="02020603050405020304" pitchFamily="18" charset="0"/>
            </a:endParaRPr>
          </a:p>
        </p:txBody>
      </p:sp>
      <p:sp>
        <p:nvSpPr>
          <p:cNvPr id="31746" name="Rectangle 2">
            <a:extLst>
              <a:ext uri="{FF2B5EF4-FFF2-40B4-BE49-F238E27FC236}">
                <a16:creationId xmlns:a16="http://schemas.microsoft.com/office/drawing/2014/main" id="{7E721845-DED8-4D3C-9C8D-D940240A3D01}"/>
              </a:ext>
            </a:extLst>
          </p:cNvPr>
          <p:cNvSpPr>
            <a:spLocks noGrp="1" noRot="1" noChangeAspect="1" noChangeArrowheads="1" noTextEdit="1"/>
          </p:cNvSpPr>
          <p:nvPr>
            <p:ph type="sldImg"/>
          </p:nvPr>
        </p:nvSpPr>
        <p:spPr>
          <a:ln/>
        </p:spPr>
      </p:sp>
      <p:sp>
        <p:nvSpPr>
          <p:cNvPr id="31747" name="Rectangle 3">
            <a:extLst>
              <a:ext uri="{FF2B5EF4-FFF2-40B4-BE49-F238E27FC236}">
                <a16:creationId xmlns:a16="http://schemas.microsoft.com/office/drawing/2014/main" id="{466BAE04-6E4A-427C-9155-D70CF0F98FE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extLst>
      <p:ext uri="{BB962C8B-B14F-4D97-AF65-F5344CB8AC3E}">
        <p14:creationId xmlns:p14="http://schemas.microsoft.com/office/powerpoint/2010/main" val="1400703939"/>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7">
            <a:extLst>
              <a:ext uri="{FF2B5EF4-FFF2-40B4-BE49-F238E27FC236}">
                <a16:creationId xmlns:a16="http://schemas.microsoft.com/office/drawing/2014/main" id="{7FAE3A36-722C-4AF0-ABAB-DE049879725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E11CDF0B-9784-4CB6-8964-495A1E501706}" type="slidenum">
              <a:rPr lang="en-US" altLang="en-US" smtClean="0">
                <a:latin typeface="Times New Roman" panose="02020603050405020304" pitchFamily="18" charset="0"/>
              </a:rPr>
              <a:pPr/>
              <a:t>111</a:t>
            </a:fld>
            <a:endParaRPr lang="en-US" altLang="en-US">
              <a:latin typeface="Times New Roman" panose="02020603050405020304" pitchFamily="18" charset="0"/>
            </a:endParaRPr>
          </a:p>
        </p:txBody>
      </p:sp>
      <p:sp>
        <p:nvSpPr>
          <p:cNvPr id="33794" name="Rectangle 2">
            <a:extLst>
              <a:ext uri="{FF2B5EF4-FFF2-40B4-BE49-F238E27FC236}">
                <a16:creationId xmlns:a16="http://schemas.microsoft.com/office/drawing/2014/main" id="{EE45086F-A445-4F80-BDC4-51AE91492D70}"/>
              </a:ext>
            </a:extLst>
          </p:cNvPr>
          <p:cNvSpPr>
            <a:spLocks noGrp="1" noRot="1" noChangeAspect="1" noChangeArrowheads="1" noTextEdit="1"/>
          </p:cNvSpPr>
          <p:nvPr>
            <p:ph type="sldImg"/>
          </p:nvPr>
        </p:nvSpPr>
        <p:spPr>
          <a:ln/>
        </p:spPr>
      </p:sp>
      <p:sp>
        <p:nvSpPr>
          <p:cNvPr id="33795" name="Rectangle 3">
            <a:extLst>
              <a:ext uri="{FF2B5EF4-FFF2-40B4-BE49-F238E27FC236}">
                <a16:creationId xmlns:a16="http://schemas.microsoft.com/office/drawing/2014/main" id="{DC7B1DA7-86FC-45DB-A90E-261C83CAD07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extLst>
      <p:ext uri="{BB962C8B-B14F-4D97-AF65-F5344CB8AC3E}">
        <p14:creationId xmlns:p14="http://schemas.microsoft.com/office/powerpoint/2010/main" val="3380388928"/>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7">
            <a:extLst>
              <a:ext uri="{FF2B5EF4-FFF2-40B4-BE49-F238E27FC236}">
                <a16:creationId xmlns:a16="http://schemas.microsoft.com/office/drawing/2014/main" id="{F6811E67-20EE-47AB-B83B-5F57938DDD4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71530DDB-035F-49DA-A685-81D62151F0FE}" type="slidenum">
              <a:rPr lang="en-US" altLang="en-US" smtClean="0">
                <a:latin typeface="Times New Roman" panose="02020603050405020304" pitchFamily="18" charset="0"/>
              </a:rPr>
              <a:pPr/>
              <a:t>112</a:t>
            </a:fld>
            <a:endParaRPr lang="en-US" altLang="en-US">
              <a:latin typeface="Times New Roman" panose="02020603050405020304" pitchFamily="18" charset="0"/>
            </a:endParaRPr>
          </a:p>
        </p:txBody>
      </p:sp>
      <p:sp>
        <p:nvSpPr>
          <p:cNvPr id="35842" name="Rectangle 2">
            <a:extLst>
              <a:ext uri="{FF2B5EF4-FFF2-40B4-BE49-F238E27FC236}">
                <a16:creationId xmlns:a16="http://schemas.microsoft.com/office/drawing/2014/main" id="{312EF464-103A-4570-8A48-4B63E604778A}"/>
              </a:ext>
            </a:extLst>
          </p:cNvPr>
          <p:cNvSpPr>
            <a:spLocks noGrp="1" noRot="1" noChangeAspect="1" noChangeArrowheads="1" noTextEdit="1"/>
          </p:cNvSpPr>
          <p:nvPr>
            <p:ph type="sldImg"/>
          </p:nvPr>
        </p:nvSpPr>
        <p:spPr>
          <a:ln/>
        </p:spPr>
      </p:sp>
      <p:sp>
        <p:nvSpPr>
          <p:cNvPr id="35843" name="Rectangle 3">
            <a:extLst>
              <a:ext uri="{FF2B5EF4-FFF2-40B4-BE49-F238E27FC236}">
                <a16:creationId xmlns:a16="http://schemas.microsoft.com/office/drawing/2014/main" id="{FCB6C8E5-5DD8-41A6-9A79-DE27AAF1179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extLst>
      <p:ext uri="{BB962C8B-B14F-4D97-AF65-F5344CB8AC3E}">
        <p14:creationId xmlns:p14="http://schemas.microsoft.com/office/powerpoint/2010/main" val="2821190645"/>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7">
            <a:extLst>
              <a:ext uri="{FF2B5EF4-FFF2-40B4-BE49-F238E27FC236}">
                <a16:creationId xmlns:a16="http://schemas.microsoft.com/office/drawing/2014/main" id="{E3BBA94B-F45F-4002-9BCE-EF96A81ACA1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F9A3D17D-6E6F-4A67-ADA9-D175179887EE}" type="slidenum">
              <a:rPr lang="en-US" altLang="en-US" smtClean="0">
                <a:latin typeface="Times New Roman" panose="02020603050405020304" pitchFamily="18" charset="0"/>
              </a:rPr>
              <a:pPr/>
              <a:t>113</a:t>
            </a:fld>
            <a:endParaRPr lang="en-US" altLang="en-US">
              <a:latin typeface="Times New Roman" panose="02020603050405020304" pitchFamily="18" charset="0"/>
            </a:endParaRPr>
          </a:p>
        </p:txBody>
      </p:sp>
      <p:sp>
        <p:nvSpPr>
          <p:cNvPr id="37890" name="Rectangle 2">
            <a:extLst>
              <a:ext uri="{FF2B5EF4-FFF2-40B4-BE49-F238E27FC236}">
                <a16:creationId xmlns:a16="http://schemas.microsoft.com/office/drawing/2014/main" id="{A037185A-E763-4380-A288-5674E7812914}"/>
              </a:ext>
            </a:extLst>
          </p:cNvPr>
          <p:cNvSpPr>
            <a:spLocks noGrp="1" noRot="1" noChangeAspect="1" noChangeArrowheads="1" noTextEdit="1"/>
          </p:cNvSpPr>
          <p:nvPr>
            <p:ph type="sldImg"/>
          </p:nvPr>
        </p:nvSpPr>
        <p:spPr>
          <a:ln/>
        </p:spPr>
      </p:sp>
      <p:sp>
        <p:nvSpPr>
          <p:cNvPr id="37891" name="Rectangle 3">
            <a:extLst>
              <a:ext uri="{FF2B5EF4-FFF2-40B4-BE49-F238E27FC236}">
                <a16:creationId xmlns:a16="http://schemas.microsoft.com/office/drawing/2014/main" id="{97F68184-4782-47C0-A5CA-7465E088EBD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extLst>
      <p:ext uri="{BB962C8B-B14F-4D97-AF65-F5344CB8AC3E}">
        <p14:creationId xmlns:p14="http://schemas.microsoft.com/office/powerpoint/2010/main" val="2717435379"/>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7">
            <a:extLst>
              <a:ext uri="{FF2B5EF4-FFF2-40B4-BE49-F238E27FC236}">
                <a16:creationId xmlns:a16="http://schemas.microsoft.com/office/drawing/2014/main" id="{6BD3DD14-88CC-41C5-9440-6E0745FAC4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71EA548D-5B1C-42A5-A4CA-381B943FD7F2}" type="slidenum">
              <a:rPr lang="en-US" altLang="en-US" smtClean="0">
                <a:latin typeface="Times New Roman" panose="02020603050405020304" pitchFamily="18" charset="0"/>
              </a:rPr>
              <a:pPr/>
              <a:t>114</a:t>
            </a:fld>
            <a:endParaRPr lang="en-US" altLang="en-US">
              <a:latin typeface="Times New Roman" panose="02020603050405020304" pitchFamily="18" charset="0"/>
            </a:endParaRPr>
          </a:p>
        </p:txBody>
      </p:sp>
      <p:sp>
        <p:nvSpPr>
          <p:cNvPr id="39938" name="Rectangle 2">
            <a:extLst>
              <a:ext uri="{FF2B5EF4-FFF2-40B4-BE49-F238E27FC236}">
                <a16:creationId xmlns:a16="http://schemas.microsoft.com/office/drawing/2014/main" id="{CDDB9DAB-3084-4B24-A5C3-BAFDA5372BEF}"/>
              </a:ext>
            </a:extLst>
          </p:cNvPr>
          <p:cNvSpPr>
            <a:spLocks noGrp="1" noRot="1" noChangeAspect="1" noChangeArrowheads="1" noTextEdit="1"/>
          </p:cNvSpPr>
          <p:nvPr>
            <p:ph type="sldImg"/>
          </p:nvPr>
        </p:nvSpPr>
        <p:spPr>
          <a:ln/>
        </p:spPr>
      </p:sp>
      <p:sp>
        <p:nvSpPr>
          <p:cNvPr id="39939" name="Rectangle 3">
            <a:extLst>
              <a:ext uri="{FF2B5EF4-FFF2-40B4-BE49-F238E27FC236}">
                <a16:creationId xmlns:a16="http://schemas.microsoft.com/office/drawing/2014/main" id="{72448C93-F769-4995-A8C6-B29E5BEF381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extLst>
      <p:ext uri="{BB962C8B-B14F-4D97-AF65-F5344CB8AC3E}">
        <p14:creationId xmlns:p14="http://schemas.microsoft.com/office/powerpoint/2010/main" val="1417462020"/>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7">
            <a:extLst>
              <a:ext uri="{FF2B5EF4-FFF2-40B4-BE49-F238E27FC236}">
                <a16:creationId xmlns:a16="http://schemas.microsoft.com/office/drawing/2014/main" id="{18CB45EC-F92A-4322-88F1-0A9F49654DD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9F9D9DAE-6A39-4EC9-8DC3-359099FD8B02}" type="slidenum">
              <a:rPr lang="en-US" altLang="en-US" smtClean="0">
                <a:latin typeface="Times New Roman" panose="02020603050405020304" pitchFamily="18" charset="0"/>
              </a:rPr>
              <a:pPr/>
              <a:t>115</a:t>
            </a:fld>
            <a:endParaRPr lang="en-US" altLang="en-US">
              <a:latin typeface="Times New Roman" panose="02020603050405020304" pitchFamily="18" charset="0"/>
            </a:endParaRPr>
          </a:p>
        </p:txBody>
      </p:sp>
      <p:sp>
        <p:nvSpPr>
          <p:cNvPr id="41986" name="Rectangle 2">
            <a:extLst>
              <a:ext uri="{FF2B5EF4-FFF2-40B4-BE49-F238E27FC236}">
                <a16:creationId xmlns:a16="http://schemas.microsoft.com/office/drawing/2014/main" id="{6E5D436F-5B5B-41B3-92C2-702B2318DDE8}"/>
              </a:ext>
            </a:extLst>
          </p:cNvPr>
          <p:cNvSpPr>
            <a:spLocks noGrp="1" noRot="1" noChangeAspect="1" noChangeArrowheads="1" noTextEdit="1"/>
          </p:cNvSpPr>
          <p:nvPr>
            <p:ph type="sldImg"/>
          </p:nvPr>
        </p:nvSpPr>
        <p:spPr>
          <a:ln/>
        </p:spPr>
      </p:sp>
      <p:sp>
        <p:nvSpPr>
          <p:cNvPr id="41987" name="Rectangle 3">
            <a:extLst>
              <a:ext uri="{FF2B5EF4-FFF2-40B4-BE49-F238E27FC236}">
                <a16:creationId xmlns:a16="http://schemas.microsoft.com/office/drawing/2014/main" id="{F2071D58-8B7C-4787-8E74-4B7C1F71A13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extLst>
      <p:ext uri="{BB962C8B-B14F-4D97-AF65-F5344CB8AC3E}">
        <p14:creationId xmlns:p14="http://schemas.microsoft.com/office/powerpoint/2010/main" val="1439156167"/>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7">
            <a:extLst>
              <a:ext uri="{FF2B5EF4-FFF2-40B4-BE49-F238E27FC236}">
                <a16:creationId xmlns:a16="http://schemas.microsoft.com/office/drawing/2014/main" id="{F42924DD-0919-4A74-B0E5-5B34DAB54E9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9198D8AD-4913-4C91-930A-A0D00824A5AB}" type="slidenum">
              <a:rPr lang="en-US" altLang="en-US" smtClean="0">
                <a:latin typeface="Times New Roman" panose="02020603050405020304" pitchFamily="18" charset="0"/>
              </a:rPr>
              <a:pPr/>
              <a:t>116</a:t>
            </a:fld>
            <a:endParaRPr lang="en-US" altLang="en-US">
              <a:latin typeface="Times New Roman" panose="02020603050405020304" pitchFamily="18" charset="0"/>
            </a:endParaRPr>
          </a:p>
        </p:txBody>
      </p:sp>
      <p:sp>
        <p:nvSpPr>
          <p:cNvPr id="44034" name="Rectangle 2">
            <a:extLst>
              <a:ext uri="{FF2B5EF4-FFF2-40B4-BE49-F238E27FC236}">
                <a16:creationId xmlns:a16="http://schemas.microsoft.com/office/drawing/2014/main" id="{C0AE3B79-6579-4206-A2A3-40BF65352C07}"/>
              </a:ext>
            </a:extLst>
          </p:cNvPr>
          <p:cNvSpPr>
            <a:spLocks noGrp="1" noRot="1" noChangeAspect="1" noChangeArrowheads="1" noTextEdit="1"/>
          </p:cNvSpPr>
          <p:nvPr>
            <p:ph type="sldImg"/>
          </p:nvPr>
        </p:nvSpPr>
        <p:spPr>
          <a:ln/>
        </p:spPr>
      </p:sp>
      <p:sp>
        <p:nvSpPr>
          <p:cNvPr id="44035" name="Rectangle 3">
            <a:extLst>
              <a:ext uri="{FF2B5EF4-FFF2-40B4-BE49-F238E27FC236}">
                <a16:creationId xmlns:a16="http://schemas.microsoft.com/office/drawing/2014/main" id="{070633DA-ABF0-4BD7-8380-7CFD51DBDDD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extLst>
      <p:ext uri="{BB962C8B-B14F-4D97-AF65-F5344CB8AC3E}">
        <p14:creationId xmlns:p14="http://schemas.microsoft.com/office/powerpoint/2010/main" val="205832845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3" name="Group 3">
            <a:extLst>
              <a:ext uri="{FF2B5EF4-FFF2-40B4-BE49-F238E27FC236}">
                <a16:creationId xmlns:a16="http://schemas.microsoft.com/office/drawing/2014/main" id="{3122E308-18CE-4F9F-B836-96CA5DD8A7D5}"/>
              </a:ext>
            </a:extLst>
          </p:cNvPr>
          <p:cNvGrpSpPr>
            <a:grpSpLocks/>
          </p:cNvGrpSpPr>
          <p:nvPr/>
        </p:nvGrpSpPr>
        <p:grpSpPr bwMode="auto">
          <a:xfrm>
            <a:off x="198438" y="2960688"/>
            <a:ext cx="8610600" cy="201612"/>
            <a:chOff x="125" y="1865"/>
            <a:chExt cx="5424" cy="127"/>
          </a:xfrm>
        </p:grpSpPr>
        <p:sp>
          <p:nvSpPr>
            <p:cNvPr id="4" name="Rectangle 4">
              <a:extLst>
                <a:ext uri="{FF2B5EF4-FFF2-40B4-BE49-F238E27FC236}">
                  <a16:creationId xmlns:a16="http://schemas.microsoft.com/office/drawing/2014/main" id="{FEBF8FB9-293C-4E06-9F14-827AF8A4E1B5}"/>
                </a:ext>
              </a:extLst>
            </p:cNvPr>
            <p:cNvSpPr>
              <a:spLocks noChangeArrowheads="1"/>
            </p:cNvSpPr>
            <p:nvPr/>
          </p:nvSpPr>
          <p:spPr bwMode="auto">
            <a:xfrm>
              <a:off x="125" y="1865"/>
              <a:ext cx="1808" cy="127"/>
            </a:xfrm>
            <a:prstGeom prst="rect">
              <a:avLst/>
            </a:prstGeom>
            <a:solidFill>
              <a:srgbClr val="336699"/>
            </a:solidFill>
            <a:ln>
              <a:noFill/>
            </a:ln>
          </p:spPr>
          <p:txBody>
            <a:bodyPr wrap="none" anchor="ctr"/>
            <a:lstStyle>
              <a:lvl1pPr>
                <a:defRPr sz="2400">
                  <a:solidFill>
                    <a:schemeClr val="tx1"/>
                  </a:solidFill>
                  <a:latin typeface="Verdana" pitchFamily="34" charset="0"/>
                  <a:ea typeface="ＭＳ Ｐゴシック" pitchFamily="-84" charset="-128"/>
                </a:defRPr>
              </a:lvl1pPr>
              <a:lvl2pPr marL="742950" indent="-285750">
                <a:defRPr sz="2400">
                  <a:solidFill>
                    <a:schemeClr val="tx1"/>
                  </a:solidFill>
                  <a:latin typeface="Verdana" pitchFamily="34" charset="0"/>
                  <a:ea typeface="ＭＳ Ｐゴシック" pitchFamily="-84" charset="-128"/>
                </a:defRPr>
              </a:lvl2pPr>
              <a:lvl3pPr marL="1143000" indent="-228600">
                <a:defRPr sz="2400">
                  <a:solidFill>
                    <a:schemeClr val="tx1"/>
                  </a:solidFill>
                  <a:latin typeface="Verdana" pitchFamily="34" charset="0"/>
                  <a:ea typeface="ＭＳ Ｐゴシック" pitchFamily="-84" charset="-128"/>
                </a:defRPr>
              </a:lvl3pPr>
              <a:lvl4pPr marL="1600200" indent="-228600">
                <a:defRPr sz="2400">
                  <a:solidFill>
                    <a:schemeClr val="tx1"/>
                  </a:solidFill>
                  <a:latin typeface="Verdana" pitchFamily="34" charset="0"/>
                  <a:ea typeface="ＭＳ Ｐゴシック" pitchFamily="-84" charset="-128"/>
                </a:defRPr>
              </a:lvl4pPr>
              <a:lvl5pPr marL="2057400" indent="-228600">
                <a:defRPr sz="2400">
                  <a:solidFill>
                    <a:schemeClr val="tx1"/>
                  </a:solidFill>
                  <a:latin typeface="Verdana" pitchFamily="34" charset="0"/>
                  <a:ea typeface="ＭＳ Ｐゴシック" pitchFamily="-84" charset="-128"/>
                </a:defRPr>
              </a:lvl5pPr>
              <a:lvl6pPr marL="25146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6pPr>
              <a:lvl7pPr marL="29718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7pPr>
              <a:lvl8pPr marL="34290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8pPr>
              <a:lvl9pPr marL="38862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9pPr>
            </a:lstStyle>
            <a:p>
              <a:pPr>
                <a:defRPr/>
              </a:pPr>
              <a:endParaRPr lang="en-US" altLang="en-US" sz="1800"/>
            </a:p>
          </p:txBody>
        </p:sp>
        <p:sp>
          <p:nvSpPr>
            <p:cNvPr id="5" name="Rectangle 5">
              <a:extLst>
                <a:ext uri="{FF2B5EF4-FFF2-40B4-BE49-F238E27FC236}">
                  <a16:creationId xmlns:a16="http://schemas.microsoft.com/office/drawing/2014/main" id="{47608319-A6E2-4B44-BDE1-C5648C734B8C}"/>
                </a:ext>
              </a:extLst>
            </p:cNvPr>
            <p:cNvSpPr>
              <a:spLocks noChangeArrowheads="1"/>
            </p:cNvSpPr>
            <p:nvPr/>
          </p:nvSpPr>
          <p:spPr bwMode="auto">
            <a:xfrm>
              <a:off x="1933" y="1865"/>
              <a:ext cx="1808" cy="127"/>
            </a:xfrm>
            <a:prstGeom prst="rect">
              <a:avLst/>
            </a:prstGeom>
            <a:solidFill>
              <a:srgbClr val="99CCFF"/>
            </a:solidFill>
            <a:ln>
              <a:noFill/>
            </a:ln>
          </p:spPr>
          <p:txBody>
            <a:bodyPr wrap="none" anchor="ctr"/>
            <a:lstStyle>
              <a:lvl1pPr>
                <a:defRPr sz="2400">
                  <a:solidFill>
                    <a:schemeClr val="tx1"/>
                  </a:solidFill>
                  <a:latin typeface="Verdana" pitchFamily="34" charset="0"/>
                  <a:ea typeface="ＭＳ Ｐゴシック" pitchFamily="-84" charset="-128"/>
                </a:defRPr>
              </a:lvl1pPr>
              <a:lvl2pPr marL="742950" indent="-285750">
                <a:defRPr sz="2400">
                  <a:solidFill>
                    <a:schemeClr val="tx1"/>
                  </a:solidFill>
                  <a:latin typeface="Verdana" pitchFamily="34" charset="0"/>
                  <a:ea typeface="ＭＳ Ｐゴシック" pitchFamily="-84" charset="-128"/>
                </a:defRPr>
              </a:lvl2pPr>
              <a:lvl3pPr marL="1143000" indent="-228600">
                <a:defRPr sz="2400">
                  <a:solidFill>
                    <a:schemeClr val="tx1"/>
                  </a:solidFill>
                  <a:latin typeface="Verdana" pitchFamily="34" charset="0"/>
                  <a:ea typeface="ＭＳ Ｐゴシック" pitchFamily="-84" charset="-128"/>
                </a:defRPr>
              </a:lvl3pPr>
              <a:lvl4pPr marL="1600200" indent="-228600">
                <a:defRPr sz="2400">
                  <a:solidFill>
                    <a:schemeClr val="tx1"/>
                  </a:solidFill>
                  <a:latin typeface="Verdana" pitchFamily="34" charset="0"/>
                  <a:ea typeface="ＭＳ Ｐゴシック" pitchFamily="-84" charset="-128"/>
                </a:defRPr>
              </a:lvl4pPr>
              <a:lvl5pPr marL="2057400" indent="-228600">
                <a:defRPr sz="2400">
                  <a:solidFill>
                    <a:schemeClr val="tx1"/>
                  </a:solidFill>
                  <a:latin typeface="Verdana" pitchFamily="34" charset="0"/>
                  <a:ea typeface="ＭＳ Ｐゴシック" pitchFamily="-84" charset="-128"/>
                </a:defRPr>
              </a:lvl5pPr>
              <a:lvl6pPr marL="25146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6pPr>
              <a:lvl7pPr marL="29718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7pPr>
              <a:lvl8pPr marL="34290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8pPr>
              <a:lvl9pPr marL="38862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9pPr>
            </a:lstStyle>
            <a:p>
              <a:pPr>
                <a:defRPr/>
              </a:pPr>
              <a:endParaRPr lang="en-US" altLang="en-US" sz="1800"/>
            </a:p>
          </p:txBody>
        </p:sp>
        <p:sp>
          <p:nvSpPr>
            <p:cNvPr id="6" name="Rectangle 6">
              <a:extLst>
                <a:ext uri="{FF2B5EF4-FFF2-40B4-BE49-F238E27FC236}">
                  <a16:creationId xmlns:a16="http://schemas.microsoft.com/office/drawing/2014/main" id="{EECD1B7F-D93C-4540-9890-468DDCC55B50}"/>
                </a:ext>
              </a:extLst>
            </p:cNvPr>
            <p:cNvSpPr>
              <a:spLocks noChangeArrowheads="1"/>
            </p:cNvSpPr>
            <p:nvPr/>
          </p:nvSpPr>
          <p:spPr bwMode="auto">
            <a:xfrm>
              <a:off x="3741" y="1865"/>
              <a:ext cx="1808" cy="127"/>
            </a:xfrm>
            <a:prstGeom prst="rect">
              <a:avLst/>
            </a:prstGeom>
            <a:solidFill>
              <a:srgbClr val="336699"/>
            </a:solidFill>
            <a:ln>
              <a:noFill/>
            </a:ln>
          </p:spPr>
          <p:txBody>
            <a:bodyPr wrap="none" anchor="ctr"/>
            <a:lstStyle>
              <a:lvl1pPr>
                <a:defRPr sz="2400">
                  <a:solidFill>
                    <a:schemeClr val="tx1"/>
                  </a:solidFill>
                  <a:latin typeface="Verdana" pitchFamily="34" charset="0"/>
                  <a:ea typeface="ＭＳ Ｐゴシック" pitchFamily="-84" charset="-128"/>
                </a:defRPr>
              </a:lvl1pPr>
              <a:lvl2pPr marL="742950" indent="-285750">
                <a:defRPr sz="2400">
                  <a:solidFill>
                    <a:schemeClr val="tx1"/>
                  </a:solidFill>
                  <a:latin typeface="Verdana" pitchFamily="34" charset="0"/>
                  <a:ea typeface="ＭＳ Ｐゴシック" pitchFamily="-84" charset="-128"/>
                </a:defRPr>
              </a:lvl2pPr>
              <a:lvl3pPr marL="1143000" indent="-228600">
                <a:defRPr sz="2400">
                  <a:solidFill>
                    <a:schemeClr val="tx1"/>
                  </a:solidFill>
                  <a:latin typeface="Verdana" pitchFamily="34" charset="0"/>
                  <a:ea typeface="ＭＳ Ｐゴシック" pitchFamily="-84" charset="-128"/>
                </a:defRPr>
              </a:lvl3pPr>
              <a:lvl4pPr marL="1600200" indent="-228600">
                <a:defRPr sz="2400">
                  <a:solidFill>
                    <a:schemeClr val="tx1"/>
                  </a:solidFill>
                  <a:latin typeface="Verdana" pitchFamily="34" charset="0"/>
                  <a:ea typeface="ＭＳ Ｐゴシック" pitchFamily="-84" charset="-128"/>
                </a:defRPr>
              </a:lvl4pPr>
              <a:lvl5pPr marL="2057400" indent="-228600">
                <a:defRPr sz="2400">
                  <a:solidFill>
                    <a:schemeClr val="tx1"/>
                  </a:solidFill>
                  <a:latin typeface="Verdana" pitchFamily="34" charset="0"/>
                  <a:ea typeface="ＭＳ Ｐゴシック" pitchFamily="-84" charset="-128"/>
                </a:defRPr>
              </a:lvl5pPr>
              <a:lvl6pPr marL="25146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6pPr>
              <a:lvl7pPr marL="29718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7pPr>
              <a:lvl8pPr marL="34290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8pPr>
              <a:lvl9pPr marL="38862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9pPr>
            </a:lstStyle>
            <a:p>
              <a:pPr>
                <a:defRPr/>
              </a:pPr>
              <a:endParaRPr lang="en-US" altLang="en-US" sz="1800"/>
            </a:p>
          </p:txBody>
        </p:sp>
      </p:grpSp>
      <p:sp>
        <p:nvSpPr>
          <p:cNvPr id="7" name="Text Box 7">
            <a:extLst>
              <a:ext uri="{FF2B5EF4-FFF2-40B4-BE49-F238E27FC236}">
                <a16:creationId xmlns:a16="http://schemas.microsoft.com/office/drawing/2014/main" id="{E86D527C-6DA8-45DF-A4B8-2A4E2EE9A842}"/>
              </a:ext>
            </a:extLst>
          </p:cNvPr>
          <p:cNvSpPr txBox="1">
            <a:spLocks noChangeArrowheads="1"/>
          </p:cNvSpPr>
          <p:nvPr/>
        </p:nvSpPr>
        <p:spPr bwMode="auto">
          <a:xfrm>
            <a:off x="6489700" y="6588125"/>
            <a:ext cx="2713038" cy="244475"/>
          </a:xfrm>
          <a:prstGeom prst="rect">
            <a:avLst/>
          </a:prstGeom>
          <a:noFill/>
          <a:ln w="9525">
            <a:noFill/>
            <a:miter lim="800000"/>
            <a:headEnd/>
            <a:tailEnd/>
          </a:ln>
          <a:effectLst/>
        </p:spPr>
        <p:txBody>
          <a:bodyPr>
            <a:spAutoFit/>
          </a:bodyPr>
          <a:lstStyle>
            <a:lvl1pPr>
              <a:defRPr sz="2400">
                <a:solidFill>
                  <a:schemeClr val="tx1"/>
                </a:solidFill>
                <a:latin typeface="Verdana" pitchFamily="34" charset="0"/>
                <a:ea typeface="ＭＳ Ｐゴシック" pitchFamily="-84" charset="-128"/>
              </a:defRPr>
            </a:lvl1pPr>
            <a:lvl2pPr marL="742950" indent="-285750">
              <a:defRPr sz="2400">
                <a:solidFill>
                  <a:schemeClr val="tx1"/>
                </a:solidFill>
                <a:latin typeface="Verdana" pitchFamily="34" charset="0"/>
                <a:ea typeface="ＭＳ Ｐゴシック" pitchFamily="-84" charset="-128"/>
              </a:defRPr>
            </a:lvl2pPr>
            <a:lvl3pPr marL="1143000" indent="-228600">
              <a:defRPr sz="2400">
                <a:solidFill>
                  <a:schemeClr val="tx1"/>
                </a:solidFill>
                <a:latin typeface="Verdana" pitchFamily="34" charset="0"/>
                <a:ea typeface="ＭＳ Ｐゴシック" pitchFamily="-84" charset="-128"/>
              </a:defRPr>
            </a:lvl3pPr>
            <a:lvl4pPr marL="1600200" indent="-228600">
              <a:defRPr sz="2400">
                <a:solidFill>
                  <a:schemeClr val="tx1"/>
                </a:solidFill>
                <a:latin typeface="Verdana" pitchFamily="34" charset="0"/>
                <a:ea typeface="ＭＳ Ｐゴシック" pitchFamily="-84" charset="-128"/>
              </a:defRPr>
            </a:lvl4pPr>
            <a:lvl5pPr marL="2057400" indent="-228600">
              <a:defRPr sz="2400">
                <a:solidFill>
                  <a:schemeClr val="tx1"/>
                </a:solidFill>
                <a:latin typeface="Verdana" pitchFamily="34" charset="0"/>
                <a:ea typeface="ＭＳ Ｐゴシック" pitchFamily="-84" charset="-128"/>
              </a:defRPr>
            </a:lvl5pPr>
            <a:lvl6pPr marL="25146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6pPr>
            <a:lvl7pPr marL="29718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7pPr>
            <a:lvl8pPr marL="34290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8pPr>
            <a:lvl9pPr marL="38862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9pPr>
          </a:lstStyle>
          <a:p>
            <a:pPr algn="ctr">
              <a:spcBef>
                <a:spcPct val="50000"/>
              </a:spcBef>
              <a:defRPr/>
            </a:pPr>
            <a:r>
              <a:rPr lang="en-US" altLang="en-US" sz="1000" b="1" dirty="0">
                <a:solidFill>
                  <a:srgbClr val="336699"/>
                </a:solidFill>
                <a:latin typeface="Helvetica" pitchFamily="-84" charset="0"/>
              </a:rPr>
              <a:t>Silberschatz, Galvin and Gagne ©2018</a:t>
            </a:r>
          </a:p>
        </p:txBody>
      </p:sp>
      <p:sp>
        <p:nvSpPr>
          <p:cNvPr id="8" name="Text Box 8">
            <a:extLst>
              <a:ext uri="{FF2B5EF4-FFF2-40B4-BE49-F238E27FC236}">
                <a16:creationId xmlns:a16="http://schemas.microsoft.com/office/drawing/2014/main" id="{46B2C368-44CA-42DA-9DE3-097E64D04D72}"/>
              </a:ext>
            </a:extLst>
          </p:cNvPr>
          <p:cNvSpPr txBox="1">
            <a:spLocks noChangeArrowheads="1"/>
          </p:cNvSpPr>
          <p:nvPr/>
        </p:nvSpPr>
        <p:spPr bwMode="auto">
          <a:xfrm>
            <a:off x="26988" y="6613525"/>
            <a:ext cx="2730500" cy="246063"/>
          </a:xfrm>
          <a:prstGeom prst="rect">
            <a:avLst/>
          </a:prstGeom>
          <a:noFill/>
          <a:ln w="9525">
            <a:noFill/>
            <a:miter lim="800000"/>
            <a:headEnd/>
            <a:tailEnd/>
          </a:ln>
          <a:effectLst/>
        </p:spPr>
        <p:txBody>
          <a:bodyPr wrap="none">
            <a:spAutoFit/>
          </a:bodyPr>
          <a:lstStyle>
            <a:lvl1pPr>
              <a:defRPr sz="2400">
                <a:solidFill>
                  <a:schemeClr val="tx1"/>
                </a:solidFill>
                <a:latin typeface="Verdana" pitchFamily="34" charset="0"/>
                <a:ea typeface="ＭＳ Ｐゴシック" pitchFamily="-84" charset="-128"/>
              </a:defRPr>
            </a:lvl1pPr>
            <a:lvl2pPr marL="742950" indent="-285750">
              <a:defRPr sz="2400">
                <a:solidFill>
                  <a:schemeClr val="tx1"/>
                </a:solidFill>
                <a:latin typeface="Verdana" pitchFamily="34" charset="0"/>
                <a:ea typeface="ＭＳ Ｐゴシック" pitchFamily="-84" charset="-128"/>
              </a:defRPr>
            </a:lvl2pPr>
            <a:lvl3pPr marL="1143000" indent="-228600">
              <a:defRPr sz="2400">
                <a:solidFill>
                  <a:schemeClr val="tx1"/>
                </a:solidFill>
                <a:latin typeface="Verdana" pitchFamily="34" charset="0"/>
                <a:ea typeface="ＭＳ Ｐゴシック" pitchFamily="-84" charset="-128"/>
              </a:defRPr>
            </a:lvl3pPr>
            <a:lvl4pPr marL="1600200" indent="-228600">
              <a:defRPr sz="2400">
                <a:solidFill>
                  <a:schemeClr val="tx1"/>
                </a:solidFill>
                <a:latin typeface="Verdana" pitchFamily="34" charset="0"/>
                <a:ea typeface="ＭＳ Ｐゴシック" pitchFamily="-84" charset="-128"/>
              </a:defRPr>
            </a:lvl4pPr>
            <a:lvl5pPr marL="2057400" indent="-228600">
              <a:defRPr sz="2400">
                <a:solidFill>
                  <a:schemeClr val="tx1"/>
                </a:solidFill>
                <a:latin typeface="Verdana" pitchFamily="34" charset="0"/>
                <a:ea typeface="ＭＳ Ｐゴシック" pitchFamily="-84" charset="-128"/>
              </a:defRPr>
            </a:lvl5pPr>
            <a:lvl6pPr marL="25146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6pPr>
            <a:lvl7pPr marL="29718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7pPr>
            <a:lvl8pPr marL="34290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8pPr>
            <a:lvl9pPr marL="38862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9pPr>
          </a:lstStyle>
          <a:p>
            <a:pPr>
              <a:spcBef>
                <a:spcPct val="50000"/>
              </a:spcBef>
              <a:defRPr/>
            </a:pPr>
            <a:r>
              <a:rPr lang="en-US" altLang="en-US" sz="1000" b="1" dirty="0">
                <a:solidFill>
                  <a:srgbClr val="336699"/>
                </a:solidFill>
                <a:latin typeface="Helvetica" pitchFamily="-84" charset="0"/>
              </a:rPr>
              <a:t>Operating System Concepts – 10</a:t>
            </a:r>
            <a:r>
              <a:rPr lang="en-US" altLang="en-US" sz="1000" b="1" baseline="30000" dirty="0">
                <a:solidFill>
                  <a:srgbClr val="336699"/>
                </a:solidFill>
                <a:latin typeface="Helvetica" pitchFamily="-84" charset="0"/>
              </a:rPr>
              <a:t>th</a:t>
            </a:r>
            <a:r>
              <a:rPr lang="en-US" altLang="en-US" sz="1000" b="1" dirty="0">
                <a:solidFill>
                  <a:srgbClr val="336699"/>
                </a:solidFill>
                <a:latin typeface="Helvetica" pitchFamily="-84" charset="0"/>
              </a:rPr>
              <a:t> Edition</a:t>
            </a:r>
          </a:p>
        </p:txBody>
      </p:sp>
      <p:pic>
        <p:nvPicPr>
          <p:cNvPr id="9" name="Picture 9" descr="dino_4">
            <a:extLst>
              <a:ext uri="{FF2B5EF4-FFF2-40B4-BE49-F238E27FC236}">
                <a16:creationId xmlns:a16="http://schemas.microsoft.com/office/drawing/2014/main" id="{DBE209F0-3A18-4517-9977-1102D32F75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60738" y="4157663"/>
            <a:ext cx="2062162" cy="1593850"/>
          </a:xfrm>
          <a:prstGeom prst="rect">
            <a:avLst/>
          </a:prstGeom>
          <a:noFill/>
          <a:ln w="76200">
            <a:solidFill>
              <a:srgbClr val="336699"/>
            </a:solidFill>
            <a:miter lim="800000"/>
            <a:headEnd/>
            <a:tailEnd/>
          </a:ln>
          <a:extLst>
            <a:ext uri="{909E8E84-426E-40DD-AFC4-6F175D3DCCD1}">
              <a14:hiddenFill xmlns:a14="http://schemas.microsoft.com/office/drawing/2010/main">
                <a:solidFill>
                  <a:srgbClr val="FFFFFF"/>
                </a:solidFill>
              </a14:hiddenFill>
            </a:ext>
          </a:extLst>
        </p:spPr>
      </p:pic>
      <p:sp>
        <p:nvSpPr>
          <p:cNvPr id="10" name="Rectangle 10">
            <a:extLst>
              <a:ext uri="{FF2B5EF4-FFF2-40B4-BE49-F238E27FC236}">
                <a16:creationId xmlns:a16="http://schemas.microsoft.com/office/drawing/2014/main" id="{77164B0B-5652-4DA2-86BC-E7AD4B581C7D}"/>
              </a:ext>
            </a:extLst>
          </p:cNvPr>
          <p:cNvSpPr>
            <a:spLocks noChangeArrowheads="1"/>
          </p:cNvSpPr>
          <p:nvPr/>
        </p:nvSpPr>
        <p:spPr bwMode="auto">
          <a:xfrm>
            <a:off x="3224213" y="4016375"/>
            <a:ext cx="2336800" cy="1887538"/>
          </a:xfrm>
          <a:prstGeom prst="rect">
            <a:avLst/>
          </a:prstGeom>
          <a:noFill/>
          <a:ln w="57150" cmpd="thinThick">
            <a:solidFill>
              <a:srgbClr val="66CCFF"/>
            </a:solidFill>
            <a:miter lim="800000"/>
            <a:headEnd/>
            <a:tailEnd/>
          </a:ln>
        </p:spPr>
        <p:txBody>
          <a:bodyPr wrap="none" anchor="ctr"/>
          <a:lstStyle>
            <a:lvl1pPr>
              <a:defRPr sz="2400">
                <a:solidFill>
                  <a:schemeClr val="tx1"/>
                </a:solidFill>
                <a:latin typeface="Verdana" pitchFamily="34" charset="0"/>
                <a:ea typeface="ＭＳ Ｐゴシック" pitchFamily="-84" charset="-128"/>
              </a:defRPr>
            </a:lvl1pPr>
            <a:lvl2pPr marL="742950" indent="-285750">
              <a:defRPr sz="2400">
                <a:solidFill>
                  <a:schemeClr val="tx1"/>
                </a:solidFill>
                <a:latin typeface="Verdana" pitchFamily="34" charset="0"/>
                <a:ea typeface="ＭＳ Ｐゴシック" pitchFamily="-84" charset="-128"/>
              </a:defRPr>
            </a:lvl2pPr>
            <a:lvl3pPr marL="1143000" indent="-228600">
              <a:defRPr sz="2400">
                <a:solidFill>
                  <a:schemeClr val="tx1"/>
                </a:solidFill>
                <a:latin typeface="Verdana" pitchFamily="34" charset="0"/>
                <a:ea typeface="ＭＳ Ｐゴシック" pitchFamily="-84" charset="-128"/>
              </a:defRPr>
            </a:lvl3pPr>
            <a:lvl4pPr marL="1600200" indent="-228600">
              <a:defRPr sz="2400">
                <a:solidFill>
                  <a:schemeClr val="tx1"/>
                </a:solidFill>
                <a:latin typeface="Verdana" pitchFamily="34" charset="0"/>
                <a:ea typeface="ＭＳ Ｐゴシック" pitchFamily="-84" charset="-128"/>
              </a:defRPr>
            </a:lvl4pPr>
            <a:lvl5pPr marL="2057400" indent="-228600">
              <a:defRPr sz="2400">
                <a:solidFill>
                  <a:schemeClr val="tx1"/>
                </a:solidFill>
                <a:latin typeface="Verdana" pitchFamily="34" charset="0"/>
                <a:ea typeface="ＭＳ Ｐゴシック" pitchFamily="-84" charset="-128"/>
              </a:defRPr>
            </a:lvl5pPr>
            <a:lvl6pPr marL="25146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6pPr>
            <a:lvl7pPr marL="29718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7pPr>
            <a:lvl8pPr marL="34290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8pPr>
            <a:lvl9pPr marL="38862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9pPr>
          </a:lstStyle>
          <a:p>
            <a:pPr>
              <a:defRPr/>
            </a:pPr>
            <a:endParaRPr lang="en-US" altLang="en-US" sz="1800"/>
          </a:p>
        </p:txBody>
      </p:sp>
      <p:sp>
        <p:nvSpPr>
          <p:cNvPr id="133122" name="Rectangle 2"/>
          <p:cNvSpPr>
            <a:spLocks noGrp="1" noChangeArrowheads="1"/>
          </p:cNvSpPr>
          <p:nvPr>
            <p:ph type="ctrTitle"/>
          </p:nvPr>
        </p:nvSpPr>
        <p:spPr>
          <a:xfrm>
            <a:off x="685800" y="814896"/>
            <a:ext cx="7772400" cy="2127250"/>
          </a:xfrm>
        </p:spPr>
        <p:txBody>
          <a:bodyPr/>
          <a:lstStyle>
            <a:lvl1pPr>
              <a:defRPr sz="4300"/>
            </a:lvl1pPr>
          </a:lstStyle>
          <a:p>
            <a:r>
              <a:rPr lang="en-US" dirty="0"/>
              <a:t>Click to edit Master title style</a:t>
            </a:r>
          </a:p>
        </p:txBody>
      </p:sp>
    </p:spTree>
    <p:extLst>
      <p:ext uri="{BB962C8B-B14F-4D97-AF65-F5344CB8AC3E}">
        <p14:creationId xmlns:p14="http://schemas.microsoft.com/office/powerpoint/2010/main" val="30069097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023618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91338" y="277813"/>
            <a:ext cx="2144712"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7813"/>
            <a:ext cx="6281738"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722399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pPr>
              <a:defRPr/>
            </a:pPr>
            <a:fld id="{0831996E-9F0F-42C3-A9F5-3C7179970A39}" type="datetime1">
              <a:rPr lang="en-US" altLang="en-US"/>
              <a:pPr>
                <a:defRPr/>
              </a:pPr>
              <a:t>7/31/2020</a:t>
            </a:fld>
            <a:endParaRPr lang="en-US" altLang="en-US"/>
          </a:p>
        </p:txBody>
      </p:sp>
      <p:sp>
        <p:nvSpPr>
          <p:cNvPr id="5" name="Slide Number Placeholder 5"/>
          <p:cNvSpPr>
            <a:spLocks noGrp="1"/>
          </p:cNvSpPr>
          <p:nvPr>
            <p:ph type="sldNum" sz="quarter" idx="11"/>
          </p:nvPr>
        </p:nvSpPr>
        <p:spPr/>
        <p:txBody>
          <a:bodyPr/>
          <a:lstStyle>
            <a:lvl1pPr>
              <a:defRPr/>
            </a:lvl1pPr>
          </a:lstStyle>
          <a:p>
            <a:fld id="{25749BC9-424E-47E8-8FDA-D0699DA88B79}" type="slidenum">
              <a:rPr lang="en-US" altLang="en-US"/>
              <a:pPr/>
              <a:t>‹#›</a:t>
            </a:fld>
            <a:endParaRPr lang="en-US" altLang="en-US"/>
          </a:p>
        </p:txBody>
      </p:sp>
      <p:sp>
        <p:nvSpPr>
          <p:cNvPr id="6" name="Footer Placeholder 8"/>
          <p:cNvSpPr>
            <a:spLocks noGrp="1"/>
          </p:cNvSpPr>
          <p:nvPr>
            <p:ph type="ftr" sz="quarter" idx="12"/>
          </p:nvPr>
        </p:nvSpPr>
        <p:spPr/>
        <p:txBody>
          <a:bodyPr/>
          <a:lstStyle>
            <a:lvl1pPr>
              <a:defRPr/>
            </a:lvl1pPr>
          </a:lstStyle>
          <a:p>
            <a:pPr>
              <a:defRPr/>
            </a:pPr>
            <a:r>
              <a:rPr lang="en-US"/>
              <a:t>502047 – About this course</a:t>
            </a:r>
            <a:endParaRPr lang="en-US" dirty="0"/>
          </a:p>
        </p:txBody>
      </p:sp>
    </p:spTree>
    <p:extLst>
      <p:ext uri="{BB962C8B-B14F-4D97-AF65-F5344CB8AC3E}">
        <p14:creationId xmlns:p14="http://schemas.microsoft.com/office/powerpoint/2010/main" val="426885112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943100" y="168676"/>
            <a:ext cx="6743700" cy="1201337"/>
          </a:xfrm>
        </p:spPr>
        <p:txBody>
          <a:bodyPr/>
          <a:lstStyle>
            <a:lvl1pPr>
              <a:defRPr>
                <a:latin typeface="Arial" panose="020B0604020202020204" pitchFamily="34" charset="0"/>
                <a:cs typeface="Arial" panose="020B0604020202020204" pitchFamily="34" charset="0"/>
              </a:defRPr>
            </a:lvl1pPr>
          </a:lstStyle>
          <a:p>
            <a:r>
              <a:rPr lang="en-US" smtClean="0"/>
              <a:t>Click to edit Master title style</a:t>
            </a:r>
            <a:endParaRPr lang="en-US"/>
          </a:p>
        </p:txBody>
      </p:sp>
      <p:sp>
        <p:nvSpPr>
          <p:cNvPr id="3" name="Content Placeholder 2"/>
          <p:cNvSpPr>
            <a:spLocks noGrp="1"/>
          </p:cNvSpPr>
          <p:nvPr>
            <p:ph idx="1"/>
          </p:nvPr>
        </p:nvSpPr>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7DB236D5-E197-4FDE-8E35-67630B82C9D2}" type="datetime1">
              <a:rPr lang="en-US" altLang="en-US"/>
              <a:pPr>
                <a:defRPr/>
              </a:pPr>
              <a:t>7/31/2020</a:t>
            </a:fld>
            <a:endParaRPr lang="en-US" altLang="en-US"/>
          </a:p>
        </p:txBody>
      </p:sp>
      <p:sp>
        <p:nvSpPr>
          <p:cNvPr id="5" name="Slide Number Placeholder 5"/>
          <p:cNvSpPr>
            <a:spLocks noGrp="1"/>
          </p:cNvSpPr>
          <p:nvPr>
            <p:ph type="sldNum" sz="quarter" idx="11"/>
          </p:nvPr>
        </p:nvSpPr>
        <p:spPr/>
        <p:txBody>
          <a:bodyPr/>
          <a:lstStyle>
            <a:lvl1pPr>
              <a:defRPr/>
            </a:lvl1pPr>
          </a:lstStyle>
          <a:p>
            <a:fld id="{EBC84266-53A6-4827-941E-1BF675F039DB}" type="slidenum">
              <a:rPr lang="en-US" altLang="en-US"/>
              <a:pPr/>
              <a:t>‹#›</a:t>
            </a:fld>
            <a:endParaRPr lang="en-US" altLang="en-US"/>
          </a:p>
        </p:txBody>
      </p:sp>
      <p:sp>
        <p:nvSpPr>
          <p:cNvPr id="6" name="Footer Placeholder 8"/>
          <p:cNvSpPr>
            <a:spLocks noGrp="1"/>
          </p:cNvSpPr>
          <p:nvPr>
            <p:ph type="ftr" sz="quarter" idx="12"/>
          </p:nvPr>
        </p:nvSpPr>
        <p:spPr/>
        <p:txBody>
          <a:bodyPr/>
          <a:lstStyle>
            <a:lvl1pPr>
              <a:defRPr/>
            </a:lvl1pPr>
          </a:lstStyle>
          <a:p>
            <a:pPr>
              <a:defRPr/>
            </a:pPr>
            <a:r>
              <a:rPr lang="en-US"/>
              <a:t>502047 – Welcome</a:t>
            </a:r>
            <a:endParaRPr lang="en-US" dirty="0"/>
          </a:p>
        </p:txBody>
      </p:sp>
    </p:spTree>
    <p:extLst>
      <p:ext uri="{BB962C8B-B14F-4D97-AF65-F5344CB8AC3E}">
        <p14:creationId xmlns:p14="http://schemas.microsoft.com/office/powerpoint/2010/main" val="182087198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pPr>
              <a:defRPr/>
            </a:pPr>
            <a:fld id="{A7151C4D-8CEB-4831-BAC2-97C93A082711}" type="datetime1">
              <a:rPr lang="en-US" altLang="en-US"/>
              <a:pPr>
                <a:defRPr/>
              </a:pPr>
              <a:t>7/31/2020</a:t>
            </a:fld>
            <a:endParaRPr lang="en-US" altLang="en-US"/>
          </a:p>
        </p:txBody>
      </p:sp>
      <p:sp>
        <p:nvSpPr>
          <p:cNvPr id="5" name="Footer Placeholder 4"/>
          <p:cNvSpPr>
            <a:spLocks noGrp="1"/>
          </p:cNvSpPr>
          <p:nvPr>
            <p:ph type="ftr" sz="quarter" idx="11"/>
          </p:nvPr>
        </p:nvSpPr>
        <p:spPr/>
        <p:txBody>
          <a:bodyPr/>
          <a:lstStyle>
            <a:lvl1pPr>
              <a:defRPr/>
            </a:lvl1pPr>
          </a:lstStyle>
          <a:p>
            <a:pPr>
              <a:defRPr/>
            </a:pPr>
            <a:r>
              <a:rPr lang="en-US"/>
              <a:t>502047 – Welcome</a:t>
            </a:r>
            <a:endParaRPr lang="en-US" dirty="0"/>
          </a:p>
        </p:txBody>
      </p:sp>
      <p:sp>
        <p:nvSpPr>
          <p:cNvPr id="6" name="Slide Number Placeholder 5"/>
          <p:cNvSpPr>
            <a:spLocks noGrp="1"/>
          </p:cNvSpPr>
          <p:nvPr>
            <p:ph type="sldNum" sz="quarter" idx="12"/>
          </p:nvPr>
        </p:nvSpPr>
        <p:spPr/>
        <p:txBody>
          <a:bodyPr/>
          <a:lstStyle>
            <a:lvl1pPr>
              <a:defRPr/>
            </a:lvl1pPr>
          </a:lstStyle>
          <a:p>
            <a:fld id="{6A251030-7C7C-4BC4-AB75-EAA9FA9AA248}" type="slidenum">
              <a:rPr lang="en-US" altLang="en-US"/>
              <a:pPr/>
              <a:t>‹#›</a:t>
            </a:fld>
            <a:endParaRPr lang="en-US" altLang="en-US"/>
          </a:p>
        </p:txBody>
      </p:sp>
    </p:spTree>
    <p:extLst>
      <p:ext uri="{BB962C8B-B14F-4D97-AF65-F5344CB8AC3E}">
        <p14:creationId xmlns:p14="http://schemas.microsoft.com/office/powerpoint/2010/main" val="121401451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nvPr>
        </p:nvSpPr>
        <p:spPr/>
        <p:txBody>
          <a:bodyPr/>
          <a:lstStyle>
            <a:lvl1pPr>
              <a:defRPr/>
            </a:lvl1pPr>
          </a:lstStyle>
          <a:p>
            <a:pPr>
              <a:defRPr/>
            </a:pPr>
            <a:fld id="{BC7EAEF8-A79F-48F3-97BC-34E900A2E25D}" type="datetime1">
              <a:rPr lang="en-US" altLang="en-US"/>
              <a:pPr>
                <a:defRPr/>
              </a:pPr>
              <a:t>7/31/2020</a:t>
            </a:fld>
            <a:endParaRPr lang="en-US" altLang="en-US"/>
          </a:p>
        </p:txBody>
      </p:sp>
      <p:sp>
        <p:nvSpPr>
          <p:cNvPr id="6" name="Footer Placeholder 4"/>
          <p:cNvSpPr>
            <a:spLocks noGrp="1"/>
          </p:cNvSpPr>
          <p:nvPr>
            <p:ph type="ftr" sz="quarter" idx="11"/>
          </p:nvPr>
        </p:nvSpPr>
        <p:spPr/>
        <p:txBody>
          <a:bodyPr/>
          <a:lstStyle>
            <a:lvl1pPr>
              <a:defRPr/>
            </a:lvl1pPr>
          </a:lstStyle>
          <a:p>
            <a:pPr>
              <a:defRPr/>
            </a:pPr>
            <a:r>
              <a:rPr lang="en-US"/>
              <a:t>502047 – About this course</a:t>
            </a:r>
          </a:p>
        </p:txBody>
      </p:sp>
      <p:sp>
        <p:nvSpPr>
          <p:cNvPr id="7" name="Slide Number Placeholder 5"/>
          <p:cNvSpPr>
            <a:spLocks noGrp="1"/>
          </p:cNvSpPr>
          <p:nvPr>
            <p:ph type="sldNum" sz="quarter" idx="12"/>
          </p:nvPr>
        </p:nvSpPr>
        <p:spPr/>
        <p:txBody>
          <a:bodyPr/>
          <a:lstStyle>
            <a:lvl1pPr>
              <a:defRPr/>
            </a:lvl1pPr>
          </a:lstStyle>
          <a:p>
            <a:fld id="{7893C35E-C2F3-464D-8FDB-09A047883412}" type="slidenum">
              <a:rPr lang="en-US" altLang="en-US"/>
              <a:pPr/>
              <a:t>‹#›</a:t>
            </a:fld>
            <a:endParaRPr lang="en-US" altLang="en-US"/>
          </a:p>
        </p:txBody>
      </p:sp>
    </p:spTree>
    <p:extLst>
      <p:ext uri="{BB962C8B-B14F-4D97-AF65-F5344CB8AC3E}">
        <p14:creationId xmlns:p14="http://schemas.microsoft.com/office/powerpoint/2010/main" val="130819712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p:txBody>
          <a:bodyPr/>
          <a:lstStyle>
            <a:lvl1pPr>
              <a:defRPr/>
            </a:lvl1pPr>
          </a:lstStyle>
          <a:p>
            <a:pPr>
              <a:defRPr/>
            </a:pPr>
            <a:fld id="{D89397B4-FE50-432B-A1BC-EFDDDED7FD0B}" type="datetime1">
              <a:rPr lang="en-US" altLang="en-US"/>
              <a:pPr>
                <a:defRPr/>
              </a:pPr>
              <a:t>7/31/2020</a:t>
            </a:fld>
            <a:endParaRPr lang="en-US" altLang="en-US"/>
          </a:p>
        </p:txBody>
      </p:sp>
      <p:sp>
        <p:nvSpPr>
          <p:cNvPr id="8" name="Footer Placeholder 4"/>
          <p:cNvSpPr>
            <a:spLocks noGrp="1"/>
          </p:cNvSpPr>
          <p:nvPr>
            <p:ph type="ftr" sz="quarter" idx="11"/>
          </p:nvPr>
        </p:nvSpPr>
        <p:spPr/>
        <p:txBody>
          <a:bodyPr/>
          <a:lstStyle>
            <a:lvl1pPr>
              <a:defRPr/>
            </a:lvl1pPr>
          </a:lstStyle>
          <a:p>
            <a:pPr>
              <a:defRPr/>
            </a:pPr>
            <a:r>
              <a:rPr lang="en-US"/>
              <a:t>502047 – About this course</a:t>
            </a:r>
          </a:p>
        </p:txBody>
      </p:sp>
      <p:sp>
        <p:nvSpPr>
          <p:cNvPr id="9" name="Slide Number Placeholder 5"/>
          <p:cNvSpPr>
            <a:spLocks noGrp="1"/>
          </p:cNvSpPr>
          <p:nvPr>
            <p:ph type="sldNum" sz="quarter" idx="12"/>
          </p:nvPr>
        </p:nvSpPr>
        <p:spPr/>
        <p:txBody>
          <a:bodyPr/>
          <a:lstStyle>
            <a:lvl1pPr>
              <a:defRPr/>
            </a:lvl1pPr>
          </a:lstStyle>
          <a:p>
            <a:fld id="{F850666D-691C-44E5-8070-1C9A8AB135B4}" type="slidenum">
              <a:rPr lang="en-US" altLang="en-US"/>
              <a:pPr/>
              <a:t>‹#›</a:t>
            </a:fld>
            <a:endParaRPr lang="en-US" altLang="en-US"/>
          </a:p>
        </p:txBody>
      </p:sp>
    </p:spTree>
    <p:extLst>
      <p:ext uri="{BB962C8B-B14F-4D97-AF65-F5344CB8AC3E}">
        <p14:creationId xmlns:p14="http://schemas.microsoft.com/office/powerpoint/2010/main" val="52018522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nvPr>
        </p:nvSpPr>
        <p:spPr/>
        <p:txBody>
          <a:bodyPr/>
          <a:lstStyle>
            <a:lvl1pPr>
              <a:defRPr/>
            </a:lvl1pPr>
          </a:lstStyle>
          <a:p>
            <a:pPr>
              <a:defRPr/>
            </a:pPr>
            <a:fld id="{5F785246-EA50-473E-9068-73894A5535CE}" type="datetime1">
              <a:rPr lang="en-US" altLang="en-US"/>
              <a:pPr>
                <a:defRPr/>
              </a:pPr>
              <a:t>7/31/2020</a:t>
            </a:fld>
            <a:endParaRPr lang="en-US" altLang="en-US"/>
          </a:p>
        </p:txBody>
      </p:sp>
      <p:sp>
        <p:nvSpPr>
          <p:cNvPr id="4" name="Footer Placeholder 4"/>
          <p:cNvSpPr>
            <a:spLocks noGrp="1"/>
          </p:cNvSpPr>
          <p:nvPr>
            <p:ph type="ftr" sz="quarter" idx="11"/>
          </p:nvPr>
        </p:nvSpPr>
        <p:spPr/>
        <p:txBody>
          <a:bodyPr/>
          <a:lstStyle>
            <a:lvl1pPr>
              <a:defRPr/>
            </a:lvl1pPr>
          </a:lstStyle>
          <a:p>
            <a:pPr>
              <a:defRPr/>
            </a:pPr>
            <a:r>
              <a:rPr lang="en-US"/>
              <a:t>502047 – About this course</a:t>
            </a:r>
          </a:p>
        </p:txBody>
      </p:sp>
      <p:sp>
        <p:nvSpPr>
          <p:cNvPr id="5" name="Slide Number Placeholder 5"/>
          <p:cNvSpPr>
            <a:spLocks noGrp="1"/>
          </p:cNvSpPr>
          <p:nvPr>
            <p:ph type="sldNum" sz="quarter" idx="12"/>
          </p:nvPr>
        </p:nvSpPr>
        <p:spPr/>
        <p:txBody>
          <a:bodyPr/>
          <a:lstStyle>
            <a:lvl1pPr>
              <a:defRPr/>
            </a:lvl1pPr>
          </a:lstStyle>
          <a:p>
            <a:fld id="{2D462827-AECE-43B5-8E15-362826D27963}" type="slidenum">
              <a:rPr lang="en-US" altLang="en-US"/>
              <a:pPr/>
              <a:t>‹#›</a:t>
            </a:fld>
            <a:endParaRPr lang="en-US" altLang="en-US"/>
          </a:p>
        </p:txBody>
      </p:sp>
    </p:spTree>
    <p:extLst>
      <p:ext uri="{BB962C8B-B14F-4D97-AF65-F5344CB8AC3E}">
        <p14:creationId xmlns:p14="http://schemas.microsoft.com/office/powerpoint/2010/main" val="56502385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64F847EC-1A73-4F81-9DD9-36511A27F8F7}" type="datetime1">
              <a:rPr lang="en-US" altLang="en-US"/>
              <a:pPr>
                <a:defRPr/>
              </a:pPr>
              <a:t>7/31/2020</a:t>
            </a:fld>
            <a:endParaRPr lang="en-US" altLang="en-US"/>
          </a:p>
        </p:txBody>
      </p:sp>
      <p:sp>
        <p:nvSpPr>
          <p:cNvPr id="3" name="Footer Placeholder 4"/>
          <p:cNvSpPr>
            <a:spLocks noGrp="1"/>
          </p:cNvSpPr>
          <p:nvPr>
            <p:ph type="ftr" sz="quarter" idx="11"/>
          </p:nvPr>
        </p:nvSpPr>
        <p:spPr/>
        <p:txBody>
          <a:bodyPr/>
          <a:lstStyle>
            <a:lvl1pPr>
              <a:defRPr/>
            </a:lvl1pPr>
          </a:lstStyle>
          <a:p>
            <a:pPr>
              <a:defRPr/>
            </a:pPr>
            <a:r>
              <a:rPr lang="en-US"/>
              <a:t>502047 – About this course</a:t>
            </a:r>
          </a:p>
        </p:txBody>
      </p:sp>
      <p:sp>
        <p:nvSpPr>
          <p:cNvPr id="4" name="Slide Number Placeholder 5"/>
          <p:cNvSpPr>
            <a:spLocks noGrp="1"/>
          </p:cNvSpPr>
          <p:nvPr>
            <p:ph type="sldNum" sz="quarter" idx="12"/>
          </p:nvPr>
        </p:nvSpPr>
        <p:spPr/>
        <p:txBody>
          <a:bodyPr/>
          <a:lstStyle>
            <a:lvl1pPr>
              <a:defRPr/>
            </a:lvl1pPr>
          </a:lstStyle>
          <a:p>
            <a:fld id="{FE31680B-D404-436B-8E32-78660050C274}" type="slidenum">
              <a:rPr lang="en-US" altLang="en-US"/>
              <a:pPr/>
              <a:t>‹#›</a:t>
            </a:fld>
            <a:endParaRPr lang="en-US" altLang="en-US"/>
          </a:p>
        </p:txBody>
      </p:sp>
    </p:spTree>
    <p:extLst>
      <p:ext uri="{BB962C8B-B14F-4D97-AF65-F5344CB8AC3E}">
        <p14:creationId xmlns:p14="http://schemas.microsoft.com/office/powerpoint/2010/main" val="244533951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903AC71B-6E07-4F8E-BC79-F396C85BF371}" type="datetime1">
              <a:rPr lang="en-US" altLang="en-US"/>
              <a:pPr>
                <a:defRPr/>
              </a:pPr>
              <a:t>7/31/2020</a:t>
            </a:fld>
            <a:endParaRPr lang="en-US" altLang="en-US"/>
          </a:p>
        </p:txBody>
      </p:sp>
      <p:sp>
        <p:nvSpPr>
          <p:cNvPr id="6" name="Footer Placeholder 4"/>
          <p:cNvSpPr>
            <a:spLocks noGrp="1"/>
          </p:cNvSpPr>
          <p:nvPr>
            <p:ph type="ftr" sz="quarter" idx="11"/>
          </p:nvPr>
        </p:nvSpPr>
        <p:spPr/>
        <p:txBody>
          <a:bodyPr/>
          <a:lstStyle>
            <a:lvl1pPr>
              <a:defRPr/>
            </a:lvl1pPr>
          </a:lstStyle>
          <a:p>
            <a:pPr>
              <a:defRPr/>
            </a:pPr>
            <a:r>
              <a:rPr lang="en-US"/>
              <a:t>502047 – About this course</a:t>
            </a:r>
          </a:p>
        </p:txBody>
      </p:sp>
      <p:sp>
        <p:nvSpPr>
          <p:cNvPr id="7" name="Slide Number Placeholder 5"/>
          <p:cNvSpPr>
            <a:spLocks noGrp="1"/>
          </p:cNvSpPr>
          <p:nvPr>
            <p:ph type="sldNum" sz="quarter" idx="12"/>
          </p:nvPr>
        </p:nvSpPr>
        <p:spPr/>
        <p:txBody>
          <a:bodyPr/>
          <a:lstStyle>
            <a:lvl1pPr>
              <a:defRPr/>
            </a:lvl1pPr>
          </a:lstStyle>
          <a:p>
            <a:fld id="{5CA66B29-477E-476A-9819-CC74DAC11ADE}" type="slidenum">
              <a:rPr lang="en-US" altLang="en-US"/>
              <a:pPr/>
              <a:t>‹#›</a:t>
            </a:fld>
            <a:endParaRPr lang="en-US" altLang="en-US"/>
          </a:p>
        </p:txBody>
      </p:sp>
    </p:spTree>
    <p:extLst>
      <p:ext uri="{BB962C8B-B14F-4D97-AF65-F5344CB8AC3E}">
        <p14:creationId xmlns:p14="http://schemas.microsoft.com/office/powerpoint/2010/main" val="25284778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1562511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07F4E29E-ABAE-497E-9323-51F2135538E8}" type="datetime1">
              <a:rPr lang="en-US" altLang="en-US"/>
              <a:pPr>
                <a:defRPr/>
              </a:pPr>
              <a:t>7/31/2020</a:t>
            </a:fld>
            <a:endParaRPr lang="en-US" altLang="en-US"/>
          </a:p>
        </p:txBody>
      </p:sp>
      <p:sp>
        <p:nvSpPr>
          <p:cNvPr id="6" name="Footer Placeholder 4"/>
          <p:cNvSpPr>
            <a:spLocks noGrp="1"/>
          </p:cNvSpPr>
          <p:nvPr>
            <p:ph type="ftr" sz="quarter" idx="11"/>
          </p:nvPr>
        </p:nvSpPr>
        <p:spPr/>
        <p:txBody>
          <a:bodyPr/>
          <a:lstStyle>
            <a:lvl1pPr>
              <a:defRPr/>
            </a:lvl1pPr>
          </a:lstStyle>
          <a:p>
            <a:pPr>
              <a:defRPr/>
            </a:pPr>
            <a:r>
              <a:rPr lang="en-US"/>
              <a:t>502047 – About this course</a:t>
            </a:r>
          </a:p>
        </p:txBody>
      </p:sp>
      <p:sp>
        <p:nvSpPr>
          <p:cNvPr id="7" name="Slide Number Placeholder 5"/>
          <p:cNvSpPr>
            <a:spLocks noGrp="1"/>
          </p:cNvSpPr>
          <p:nvPr>
            <p:ph type="sldNum" sz="quarter" idx="12"/>
          </p:nvPr>
        </p:nvSpPr>
        <p:spPr/>
        <p:txBody>
          <a:bodyPr/>
          <a:lstStyle>
            <a:lvl1pPr>
              <a:defRPr/>
            </a:lvl1pPr>
          </a:lstStyle>
          <a:p>
            <a:fld id="{EF5A671F-079A-4B20-9705-31891BF2215D}" type="slidenum">
              <a:rPr lang="en-US" altLang="en-US"/>
              <a:pPr/>
              <a:t>‹#›</a:t>
            </a:fld>
            <a:endParaRPr lang="en-US" altLang="en-US"/>
          </a:p>
        </p:txBody>
      </p:sp>
    </p:spTree>
    <p:extLst>
      <p:ext uri="{BB962C8B-B14F-4D97-AF65-F5344CB8AC3E}">
        <p14:creationId xmlns:p14="http://schemas.microsoft.com/office/powerpoint/2010/main" val="168542081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7128C164-57AD-4018-862C-6CB1E6F0F05C}" type="datetime1">
              <a:rPr lang="en-US" altLang="en-US"/>
              <a:pPr>
                <a:defRPr/>
              </a:pPr>
              <a:t>7/31/2020</a:t>
            </a:fld>
            <a:endParaRPr lang="en-US" altLang="en-US"/>
          </a:p>
        </p:txBody>
      </p:sp>
      <p:sp>
        <p:nvSpPr>
          <p:cNvPr id="5" name="Footer Placeholder 4"/>
          <p:cNvSpPr>
            <a:spLocks noGrp="1"/>
          </p:cNvSpPr>
          <p:nvPr>
            <p:ph type="ftr" sz="quarter" idx="11"/>
          </p:nvPr>
        </p:nvSpPr>
        <p:spPr/>
        <p:txBody>
          <a:bodyPr/>
          <a:lstStyle>
            <a:lvl1pPr>
              <a:defRPr/>
            </a:lvl1pPr>
          </a:lstStyle>
          <a:p>
            <a:pPr>
              <a:defRPr/>
            </a:pPr>
            <a:r>
              <a:rPr lang="en-US"/>
              <a:t>502047 – About this course</a:t>
            </a:r>
          </a:p>
        </p:txBody>
      </p:sp>
      <p:sp>
        <p:nvSpPr>
          <p:cNvPr id="6" name="Slide Number Placeholder 5"/>
          <p:cNvSpPr>
            <a:spLocks noGrp="1"/>
          </p:cNvSpPr>
          <p:nvPr>
            <p:ph type="sldNum" sz="quarter" idx="12"/>
          </p:nvPr>
        </p:nvSpPr>
        <p:spPr/>
        <p:txBody>
          <a:bodyPr/>
          <a:lstStyle>
            <a:lvl1pPr>
              <a:defRPr/>
            </a:lvl1pPr>
          </a:lstStyle>
          <a:p>
            <a:fld id="{D833CF59-DEC2-4913-9E25-40B8C70E1A02}" type="slidenum">
              <a:rPr lang="en-US" altLang="en-US"/>
              <a:pPr/>
              <a:t>‹#›</a:t>
            </a:fld>
            <a:endParaRPr lang="en-US" altLang="en-US"/>
          </a:p>
        </p:txBody>
      </p:sp>
    </p:spTree>
    <p:extLst>
      <p:ext uri="{BB962C8B-B14F-4D97-AF65-F5344CB8AC3E}">
        <p14:creationId xmlns:p14="http://schemas.microsoft.com/office/powerpoint/2010/main" val="2743444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2265E301-7D40-4F6F-A893-DBD132BE28ED}" type="datetime1">
              <a:rPr lang="en-US" altLang="en-US"/>
              <a:pPr>
                <a:defRPr/>
              </a:pPr>
              <a:t>7/31/2020</a:t>
            </a:fld>
            <a:endParaRPr lang="en-US" altLang="en-US"/>
          </a:p>
        </p:txBody>
      </p:sp>
      <p:sp>
        <p:nvSpPr>
          <p:cNvPr id="5" name="Footer Placeholder 4"/>
          <p:cNvSpPr>
            <a:spLocks noGrp="1"/>
          </p:cNvSpPr>
          <p:nvPr>
            <p:ph type="ftr" sz="quarter" idx="11"/>
          </p:nvPr>
        </p:nvSpPr>
        <p:spPr/>
        <p:txBody>
          <a:bodyPr/>
          <a:lstStyle>
            <a:lvl1pPr>
              <a:defRPr/>
            </a:lvl1pPr>
          </a:lstStyle>
          <a:p>
            <a:pPr>
              <a:defRPr/>
            </a:pPr>
            <a:r>
              <a:rPr lang="en-US"/>
              <a:t>502047 – About this course</a:t>
            </a:r>
          </a:p>
        </p:txBody>
      </p:sp>
      <p:sp>
        <p:nvSpPr>
          <p:cNvPr id="6" name="Slide Number Placeholder 5"/>
          <p:cNvSpPr>
            <a:spLocks noGrp="1"/>
          </p:cNvSpPr>
          <p:nvPr>
            <p:ph type="sldNum" sz="quarter" idx="12"/>
          </p:nvPr>
        </p:nvSpPr>
        <p:spPr/>
        <p:txBody>
          <a:bodyPr/>
          <a:lstStyle>
            <a:lvl1pPr>
              <a:defRPr/>
            </a:lvl1pPr>
          </a:lstStyle>
          <a:p>
            <a:fld id="{6C19D079-1E98-401A-853E-ECB1F0798F2C}" type="slidenum">
              <a:rPr lang="en-US" altLang="en-US"/>
              <a:pPr/>
              <a:t>‹#›</a:t>
            </a:fld>
            <a:endParaRPr lang="en-US" altLang="en-US"/>
          </a:p>
        </p:txBody>
      </p:sp>
    </p:spTree>
    <p:extLst>
      <p:ext uri="{BB962C8B-B14F-4D97-AF65-F5344CB8AC3E}">
        <p14:creationId xmlns:p14="http://schemas.microsoft.com/office/powerpoint/2010/main" val="9446425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itle">
  <p:cSld name="1_Title Slide">
    <p:spTree>
      <p:nvGrpSpPr>
        <p:cNvPr id="1" name=""/>
        <p:cNvGrpSpPr/>
        <p:nvPr/>
      </p:nvGrpSpPr>
      <p:grpSpPr>
        <a:xfrm>
          <a:off x="0" y="0"/>
          <a:ext cx="0" cy="0"/>
          <a:chOff x="0" y="0"/>
          <a:chExt cx="0" cy="0"/>
        </a:xfrm>
      </p:grpSpPr>
      <p:sp>
        <p:nvSpPr>
          <p:cNvPr id="152578" name="Rectangle 2"/>
          <p:cNvSpPr>
            <a:spLocks noGrp="1" noChangeArrowheads="1"/>
          </p:cNvSpPr>
          <p:nvPr>
            <p:ph type="ctrTitle"/>
          </p:nvPr>
        </p:nvSpPr>
        <p:spPr>
          <a:xfrm>
            <a:off x="685800" y="685800"/>
            <a:ext cx="7772400" cy="2127250"/>
          </a:xfrm>
        </p:spPr>
        <p:txBody>
          <a:bodyPr/>
          <a:lstStyle>
            <a:lvl1pPr>
              <a:defRPr sz="4300"/>
            </a:lvl1pPr>
          </a:lstStyle>
          <a:p>
            <a:r>
              <a:rPr lang="en-US"/>
              <a:t>Click to edit Master title style</a:t>
            </a:r>
          </a:p>
        </p:txBody>
      </p:sp>
    </p:spTree>
    <p:extLst>
      <p:ext uri="{BB962C8B-B14F-4D97-AF65-F5344CB8AC3E}">
        <p14:creationId xmlns:p14="http://schemas.microsoft.com/office/powerpoint/2010/main" val="24618634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30290166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06450" y="1233488"/>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997450" y="1233488"/>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79469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681188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936919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119316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0356781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9371325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e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image" Target="../media/image4.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dino_3">
            <a:extLst>
              <a:ext uri="{FF2B5EF4-FFF2-40B4-BE49-F238E27FC236}">
                <a16:creationId xmlns:a16="http://schemas.microsoft.com/office/drawing/2014/main" id="{2EFE563C-EABD-4EA3-9F13-CE968F5EADAF}"/>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85750" y="0"/>
            <a:ext cx="1195388" cy="9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F58BA1FB-BAAA-4100-8030-DC1FF95ACAFF}"/>
              </a:ext>
            </a:extLst>
          </p:cNvPr>
          <p:cNvSpPr>
            <a:spLocks noGrp="1" noChangeArrowheads="1"/>
          </p:cNvSpPr>
          <p:nvPr>
            <p:ph type="title"/>
          </p:nvPr>
        </p:nvSpPr>
        <p:spPr bwMode="auto">
          <a:xfrm>
            <a:off x="685800" y="242645"/>
            <a:ext cx="784860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en-US"/>
              <a:t>Click to edit Master title style</a:t>
            </a:r>
          </a:p>
        </p:txBody>
      </p:sp>
      <p:sp>
        <p:nvSpPr>
          <p:cNvPr id="1028" name="Rectangle 4">
            <a:extLst>
              <a:ext uri="{FF2B5EF4-FFF2-40B4-BE49-F238E27FC236}">
                <a16:creationId xmlns:a16="http://schemas.microsoft.com/office/drawing/2014/main" id="{B679371C-3C48-444A-9941-57EA03F16AE8}"/>
              </a:ext>
            </a:extLst>
          </p:cNvPr>
          <p:cNvSpPr>
            <a:spLocks noGrp="1" noChangeArrowheads="1"/>
          </p:cNvSpPr>
          <p:nvPr>
            <p:ph type="body" idx="1"/>
          </p:nvPr>
        </p:nvSpPr>
        <p:spPr bwMode="auto">
          <a:xfrm>
            <a:off x="826476" y="1178047"/>
            <a:ext cx="7707924"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1029" name="Rectangle 5">
            <a:extLst>
              <a:ext uri="{FF2B5EF4-FFF2-40B4-BE49-F238E27FC236}">
                <a16:creationId xmlns:a16="http://schemas.microsoft.com/office/drawing/2014/main" id="{D0F98953-0258-4230-8B80-657895404539}"/>
              </a:ext>
            </a:extLst>
          </p:cNvPr>
          <p:cNvSpPr>
            <a:spLocks noChangeArrowheads="1"/>
          </p:cNvSpPr>
          <p:nvPr/>
        </p:nvSpPr>
        <p:spPr bwMode="auto">
          <a:xfrm>
            <a:off x="0" y="0"/>
            <a:ext cx="228600" cy="2286000"/>
          </a:xfrm>
          <a:prstGeom prst="rect">
            <a:avLst/>
          </a:prstGeom>
          <a:solidFill>
            <a:srgbClr val="336699"/>
          </a:solidFill>
          <a:ln>
            <a:noFill/>
          </a:ln>
        </p:spPr>
        <p:txBody>
          <a:bodyPr wrap="none" anchor="ctr"/>
          <a:lstStyle>
            <a:lvl1pPr>
              <a:defRPr sz="2400">
                <a:solidFill>
                  <a:schemeClr val="tx1"/>
                </a:solidFill>
                <a:latin typeface="Verdana" pitchFamily="34" charset="0"/>
                <a:ea typeface="ＭＳ Ｐゴシック" pitchFamily="-84" charset="-128"/>
              </a:defRPr>
            </a:lvl1pPr>
            <a:lvl2pPr marL="742950" indent="-285750">
              <a:defRPr sz="2400">
                <a:solidFill>
                  <a:schemeClr val="tx1"/>
                </a:solidFill>
                <a:latin typeface="Verdana" pitchFamily="34" charset="0"/>
                <a:ea typeface="ＭＳ Ｐゴシック" pitchFamily="-84" charset="-128"/>
              </a:defRPr>
            </a:lvl2pPr>
            <a:lvl3pPr marL="1143000" indent="-228600">
              <a:defRPr sz="2400">
                <a:solidFill>
                  <a:schemeClr val="tx1"/>
                </a:solidFill>
                <a:latin typeface="Verdana" pitchFamily="34" charset="0"/>
                <a:ea typeface="ＭＳ Ｐゴシック" pitchFamily="-84" charset="-128"/>
              </a:defRPr>
            </a:lvl3pPr>
            <a:lvl4pPr marL="1600200" indent="-228600">
              <a:defRPr sz="2400">
                <a:solidFill>
                  <a:schemeClr val="tx1"/>
                </a:solidFill>
                <a:latin typeface="Verdana" pitchFamily="34" charset="0"/>
                <a:ea typeface="ＭＳ Ｐゴシック" pitchFamily="-84" charset="-128"/>
              </a:defRPr>
            </a:lvl4pPr>
            <a:lvl5pPr marL="2057400" indent="-228600">
              <a:defRPr sz="2400">
                <a:solidFill>
                  <a:schemeClr val="tx1"/>
                </a:solidFill>
                <a:latin typeface="Verdana" pitchFamily="34" charset="0"/>
                <a:ea typeface="ＭＳ Ｐゴシック" pitchFamily="-84" charset="-128"/>
              </a:defRPr>
            </a:lvl5pPr>
            <a:lvl6pPr marL="25146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6pPr>
            <a:lvl7pPr marL="29718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7pPr>
            <a:lvl8pPr marL="34290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8pPr>
            <a:lvl9pPr marL="38862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9pPr>
          </a:lstStyle>
          <a:p>
            <a:pPr algn="ctr" eaLnBrk="1" hangingPunct="1">
              <a:defRPr/>
            </a:pPr>
            <a:endParaRPr lang="en-US" altLang="en-US">
              <a:latin typeface="Times New Roman" pitchFamily="18" charset="0"/>
            </a:endParaRPr>
          </a:p>
        </p:txBody>
      </p:sp>
      <p:sp>
        <p:nvSpPr>
          <p:cNvPr id="1030" name="Line 6">
            <a:extLst>
              <a:ext uri="{FF2B5EF4-FFF2-40B4-BE49-F238E27FC236}">
                <a16:creationId xmlns:a16="http://schemas.microsoft.com/office/drawing/2014/main" id="{A45B3075-DB64-44C4-B133-1859E062452C}"/>
              </a:ext>
            </a:extLst>
          </p:cNvPr>
          <p:cNvSpPr>
            <a:spLocks noChangeShapeType="1"/>
          </p:cNvSpPr>
          <p:nvPr/>
        </p:nvSpPr>
        <p:spPr bwMode="auto">
          <a:xfrm>
            <a:off x="457200" y="860425"/>
            <a:ext cx="8077200" cy="0"/>
          </a:xfrm>
          <a:prstGeom prst="line">
            <a:avLst/>
          </a:prstGeom>
          <a:noFill/>
          <a:ln w="19050">
            <a:solidFill>
              <a:srgbClr val="336699"/>
            </a:solidFill>
            <a:round/>
            <a:headEnd/>
            <a:tailEnd/>
          </a:ln>
        </p:spPr>
        <p:txBody>
          <a:bodyPr/>
          <a:lstStyle/>
          <a:p>
            <a:pPr>
              <a:defRPr/>
            </a:pPr>
            <a:endParaRPr lang="en-US"/>
          </a:p>
        </p:txBody>
      </p:sp>
      <p:sp>
        <p:nvSpPr>
          <p:cNvPr id="1031" name="Rectangle 7">
            <a:extLst>
              <a:ext uri="{FF2B5EF4-FFF2-40B4-BE49-F238E27FC236}">
                <a16:creationId xmlns:a16="http://schemas.microsoft.com/office/drawing/2014/main" id="{152709A8-59EC-4925-B399-9DDED21BEC06}"/>
              </a:ext>
            </a:extLst>
          </p:cNvPr>
          <p:cNvSpPr>
            <a:spLocks noChangeArrowheads="1"/>
          </p:cNvSpPr>
          <p:nvPr/>
        </p:nvSpPr>
        <p:spPr bwMode="auto">
          <a:xfrm>
            <a:off x="0" y="2286000"/>
            <a:ext cx="228600" cy="2286000"/>
          </a:xfrm>
          <a:prstGeom prst="rect">
            <a:avLst/>
          </a:prstGeom>
          <a:solidFill>
            <a:srgbClr val="99CCFF"/>
          </a:solidFill>
          <a:ln>
            <a:noFill/>
          </a:ln>
        </p:spPr>
        <p:txBody>
          <a:bodyPr wrap="none" anchor="ctr"/>
          <a:lstStyle>
            <a:lvl1pPr>
              <a:defRPr sz="2400">
                <a:solidFill>
                  <a:schemeClr val="tx1"/>
                </a:solidFill>
                <a:latin typeface="Verdana" pitchFamily="34" charset="0"/>
                <a:ea typeface="ＭＳ Ｐゴシック" pitchFamily="-84" charset="-128"/>
              </a:defRPr>
            </a:lvl1pPr>
            <a:lvl2pPr marL="742950" indent="-285750">
              <a:defRPr sz="2400">
                <a:solidFill>
                  <a:schemeClr val="tx1"/>
                </a:solidFill>
                <a:latin typeface="Verdana" pitchFamily="34" charset="0"/>
                <a:ea typeface="ＭＳ Ｐゴシック" pitchFamily="-84" charset="-128"/>
              </a:defRPr>
            </a:lvl2pPr>
            <a:lvl3pPr marL="1143000" indent="-228600">
              <a:defRPr sz="2400">
                <a:solidFill>
                  <a:schemeClr val="tx1"/>
                </a:solidFill>
                <a:latin typeface="Verdana" pitchFamily="34" charset="0"/>
                <a:ea typeface="ＭＳ Ｐゴシック" pitchFamily="-84" charset="-128"/>
              </a:defRPr>
            </a:lvl3pPr>
            <a:lvl4pPr marL="1600200" indent="-228600">
              <a:defRPr sz="2400">
                <a:solidFill>
                  <a:schemeClr val="tx1"/>
                </a:solidFill>
                <a:latin typeface="Verdana" pitchFamily="34" charset="0"/>
                <a:ea typeface="ＭＳ Ｐゴシック" pitchFamily="-84" charset="-128"/>
              </a:defRPr>
            </a:lvl4pPr>
            <a:lvl5pPr marL="2057400" indent="-228600">
              <a:defRPr sz="2400">
                <a:solidFill>
                  <a:schemeClr val="tx1"/>
                </a:solidFill>
                <a:latin typeface="Verdana" pitchFamily="34" charset="0"/>
                <a:ea typeface="ＭＳ Ｐゴシック" pitchFamily="-84" charset="-128"/>
              </a:defRPr>
            </a:lvl5pPr>
            <a:lvl6pPr marL="25146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6pPr>
            <a:lvl7pPr marL="29718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7pPr>
            <a:lvl8pPr marL="34290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8pPr>
            <a:lvl9pPr marL="38862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9pPr>
          </a:lstStyle>
          <a:p>
            <a:pPr algn="ctr" eaLnBrk="1" hangingPunct="1">
              <a:defRPr/>
            </a:pPr>
            <a:endParaRPr lang="en-US" altLang="en-US">
              <a:latin typeface="Times New Roman" pitchFamily="18" charset="0"/>
            </a:endParaRPr>
          </a:p>
        </p:txBody>
      </p:sp>
      <p:sp>
        <p:nvSpPr>
          <p:cNvPr id="1032" name="Rectangle 8">
            <a:extLst>
              <a:ext uri="{FF2B5EF4-FFF2-40B4-BE49-F238E27FC236}">
                <a16:creationId xmlns:a16="http://schemas.microsoft.com/office/drawing/2014/main" id="{5EAF4CD6-3F0F-4647-AF55-29FF2BEB801C}"/>
              </a:ext>
            </a:extLst>
          </p:cNvPr>
          <p:cNvSpPr>
            <a:spLocks noChangeArrowheads="1"/>
          </p:cNvSpPr>
          <p:nvPr/>
        </p:nvSpPr>
        <p:spPr bwMode="auto">
          <a:xfrm>
            <a:off x="0" y="4572000"/>
            <a:ext cx="228600" cy="2286000"/>
          </a:xfrm>
          <a:prstGeom prst="rect">
            <a:avLst/>
          </a:prstGeom>
          <a:solidFill>
            <a:srgbClr val="336699"/>
          </a:solidFill>
          <a:ln>
            <a:noFill/>
          </a:ln>
        </p:spPr>
        <p:txBody>
          <a:bodyPr wrap="none" anchor="ctr"/>
          <a:lstStyle>
            <a:lvl1pPr>
              <a:defRPr sz="2400">
                <a:solidFill>
                  <a:schemeClr val="tx1"/>
                </a:solidFill>
                <a:latin typeface="Verdana" pitchFamily="34" charset="0"/>
                <a:ea typeface="ＭＳ Ｐゴシック" pitchFamily="-84" charset="-128"/>
              </a:defRPr>
            </a:lvl1pPr>
            <a:lvl2pPr marL="742950" indent="-285750">
              <a:defRPr sz="2400">
                <a:solidFill>
                  <a:schemeClr val="tx1"/>
                </a:solidFill>
                <a:latin typeface="Verdana" pitchFamily="34" charset="0"/>
                <a:ea typeface="ＭＳ Ｐゴシック" pitchFamily="-84" charset="-128"/>
              </a:defRPr>
            </a:lvl2pPr>
            <a:lvl3pPr marL="1143000" indent="-228600">
              <a:defRPr sz="2400">
                <a:solidFill>
                  <a:schemeClr val="tx1"/>
                </a:solidFill>
                <a:latin typeface="Verdana" pitchFamily="34" charset="0"/>
                <a:ea typeface="ＭＳ Ｐゴシック" pitchFamily="-84" charset="-128"/>
              </a:defRPr>
            </a:lvl3pPr>
            <a:lvl4pPr marL="1600200" indent="-228600">
              <a:defRPr sz="2400">
                <a:solidFill>
                  <a:schemeClr val="tx1"/>
                </a:solidFill>
                <a:latin typeface="Verdana" pitchFamily="34" charset="0"/>
                <a:ea typeface="ＭＳ Ｐゴシック" pitchFamily="-84" charset="-128"/>
              </a:defRPr>
            </a:lvl4pPr>
            <a:lvl5pPr marL="2057400" indent="-228600">
              <a:defRPr sz="2400">
                <a:solidFill>
                  <a:schemeClr val="tx1"/>
                </a:solidFill>
                <a:latin typeface="Verdana" pitchFamily="34" charset="0"/>
                <a:ea typeface="ＭＳ Ｐゴシック" pitchFamily="-84" charset="-128"/>
              </a:defRPr>
            </a:lvl5pPr>
            <a:lvl6pPr marL="25146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6pPr>
            <a:lvl7pPr marL="29718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7pPr>
            <a:lvl8pPr marL="34290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8pPr>
            <a:lvl9pPr marL="38862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9pPr>
          </a:lstStyle>
          <a:p>
            <a:pPr algn="ctr" eaLnBrk="1" hangingPunct="1">
              <a:defRPr/>
            </a:pPr>
            <a:endParaRPr lang="en-US" altLang="en-US">
              <a:latin typeface="Times New Roman" pitchFamily="18" charset="0"/>
            </a:endParaRPr>
          </a:p>
        </p:txBody>
      </p:sp>
      <p:sp>
        <p:nvSpPr>
          <p:cNvPr id="132105" name="Text Box 9">
            <a:extLst>
              <a:ext uri="{FF2B5EF4-FFF2-40B4-BE49-F238E27FC236}">
                <a16:creationId xmlns:a16="http://schemas.microsoft.com/office/drawing/2014/main" id="{1CCE5384-E769-4660-BBFA-B411E6C3BAE0}"/>
              </a:ext>
            </a:extLst>
          </p:cNvPr>
          <p:cNvSpPr txBox="1">
            <a:spLocks noChangeArrowheads="1"/>
          </p:cNvSpPr>
          <p:nvPr/>
        </p:nvSpPr>
        <p:spPr bwMode="auto">
          <a:xfrm>
            <a:off x="4221163" y="6613525"/>
            <a:ext cx="517525" cy="246063"/>
          </a:xfrm>
          <a:prstGeom prst="rect">
            <a:avLst/>
          </a:prstGeom>
          <a:noFill/>
          <a:ln w="9525">
            <a:noFill/>
            <a:miter lim="800000"/>
            <a:headEnd/>
            <a:tailEnd/>
          </a:ln>
          <a:effectLst/>
        </p:spPr>
        <p:txBody>
          <a:bodyPr wrap="none">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pPr>
            <a:r>
              <a:rPr lang="en-US" altLang="en-US" sz="1000" b="1">
                <a:solidFill>
                  <a:srgbClr val="006699"/>
                </a:solidFill>
                <a:latin typeface="Helvetica" panose="020B0604020202020204" pitchFamily="34" charset="0"/>
              </a:rPr>
              <a:t>13.</a:t>
            </a:r>
            <a:fld id="{91D2707A-55F1-49EC-982A-F2380BEADACC}" type="slidenum">
              <a:rPr lang="en-US" altLang="en-US" sz="1000" b="1">
                <a:solidFill>
                  <a:srgbClr val="006699"/>
                </a:solidFill>
                <a:latin typeface="Helvetica" panose="020B0604020202020204" pitchFamily="34" charset="0"/>
              </a:rPr>
              <a:pPr algn="ctr">
                <a:spcBef>
                  <a:spcPct val="50000"/>
                </a:spcBef>
              </a:pPr>
              <a:t>‹#›</a:t>
            </a:fld>
            <a:endParaRPr lang="en-US" altLang="en-US" sz="1000" b="1">
              <a:solidFill>
                <a:srgbClr val="006699"/>
              </a:solidFill>
              <a:latin typeface="Helvetica" panose="020B0604020202020204" pitchFamily="34" charset="0"/>
            </a:endParaRPr>
          </a:p>
        </p:txBody>
      </p:sp>
      <p:sp>
        <p:nvSpPr>
          <p:cNvPr id="132106" name="Text Box 10">
            <a:extLst>
              <a:ext uri="{FF2B5EF4-FFF2-40B4-BE49-F238E27FC236}">
                <a16:creationId xmlns:a16="http://schemas.microsoft.com/office/drawing/2014/main" id="{B365BA2C-FA86-461B-BD8F-6EAD459FDB4F}"/>
              </a:ext>
            </a:extLst>
          </p:cNvPr>
          <p:cNvSpPr txBox="1">
            <a:spLocks noChangeArrowheads="1"/>
          </p:cNvSpPr>
          <p:nvPr/>
        </p:nvSpPr>
        <p:spPr bwMode="auto">
          <a:xfrm>
            <a:off x="6489700" y="6588125"/>
            <a:ext cx="2713038" cy="244475"/>
          </a:xfrm>
          <a:prstGeom prst="rect">
            <a:avLst/>
          </a:prstGeom>
          <a:noFill/>
          <a:ln w="9525">
            <a:noFill/>
            <a:miter lim="800000"/>
            <a:headEnd/>
            <a:tailEnd/>
          </a:ln>
          <a:effectLst/>
        </p:spPr>
        <p:txBody>
          <a:bodyPr>
            <a:spAutoFit/>
          </a:bodyPr>
          <a:lstStyle>
            <a:lvl1pPr>
              <a:defRPr sz="2400">
                <a:solidFill>
                  <a:schemeClr val="tx1"/>
                </a:solidFill>
                <a:latin typeface="Verdana" pitchFamily="34" charset="0"/>
                <a:ea typeface="ＭＳ Ｐゴシック" pitchFamily="-84" charset="-128"/>
              </a:defRPr>
            </a:lvl1pPr>
            <a:lvl2pPr marL="742950" indent="-285750">
              <a:defRPr sz="2400">
                <a:solidFill>
                  <a:schemeClr val="tx1"/>
                </a:solidFill>
                <a:latin typeface="Verdana" pitchFamily="34" charset="0"/>
                <a:ea typeface="ＭＳ Ｐゴシック" pitchFamily="-84" charset="-128"/>
              </a:defRPr>
            </a:lvl2pPr>
            <a:lvl3pPr marL="1143000" indent="-228600">
              <a:defRPr sz="2400">
                <a:solidFill>
                  <a:schemeClr val="tx1"/>
                </a:solidFill>
                <a:latin typeface="Verdana" pitchFamily="34" charset="0"/>
                <a:ea typeface="ＭＳ Ｐゴシック" pitchFamily="-84" charset="-128"/>
              </a:defRPr>
            </a:lvl3pPr>
            <a:lvl4pPr marL="1600200" indent="-228600">
              <a:defRPr sz="2400">
                <a:solidFill>
                  <a:schemeClr val="tx1"/>
                </a:solidFill>
                <a:latin typeface="Verdana" pitchFamily="34" charset="0"/>
                <a:ea typeface="ＭＳ Ｐゴシック" pitchFamily="-84" charset="-128"/>
              </a:defRPr>
            </a:lvl4pPr>
            <a:lvl5pPr marL="2057400" indent="-228600">
              <a:defRPr sz="2400">
                <a:solidFill>
                  <a:schemeClr val="tx1"/>
                </a:solidFill>
                <a:latin typeface="Verdana" pitchFamily="34" charset="0"/>
                <a:ea typeface="ＭＳ Ｐゴシック" pitchFamily="-84" charset="-128"/>
              </a:defRPr>
            </a:lvl5pPr>
            <a:lvl6pPr marL="25146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6pPr>
            <a:lvl7pPr marL="29718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7pPr>
            <a:lvl8pPr marL="34290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8pPr>
            <a:lvl9pPr marL="38862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9pPr>
          </a:lstStyle>
          <a:p>
            <a:pPr algn="ctr">
              <a:spcBef>
                <a:spcPct val="50000"/>
              </a:spcBef>
              <a:defRPr/>
            </a:pPr>
            <a:r>
              <a:rPr lang="en-US" altLang="en-US" sz="1000" b="1" dirty="0">
                <a:solidFill>
                  <a:srgbClr val="006699"/>
                </a:solidFill>
                <a:latin typeface="Helvetica" pitchFamily="-84" charset="0"/>
              </a:rPr>
              <a:t>Silberschatz, Galvin and Gagne ©2018</a:t>
            </a:r>
          </a:p>
        </p:txBody>
      </p:sp>
      <p:sp>
        <p:nvSpPr>
          <p:cNvPr id="132107" name="Text Box 11">
            <a:extLst>
              <a:ext uri="{FF2B5EF4-FFF2-40B4-BE49-F238E27FC236}">
                <a16:creationId xmlns:a16="http://schemas.microsoft.com/office/drawing/2014/main" id="{5A99A60A-E2EA-41BE-BA53-227EF9F3A381}"/>
              </a:ext>
            </a:extLst>
          </p:cNvPr>
          <p:cNvSpPr txBox="1">
            <a:spLocks noChangeArrowheads="1"/>
          </p:cNvSpPr>
          <p:nvPr/>
        </p:nvSpPr>
        <p:spPr bwMode="auto">
          <a:xfrm>
            <a:off x="185738" y="6621463"/>
            <a:ext cx="2730500" cy="246062"/>
          </a:xfrm>
          <a:prstGeom prst="rect">
            <a:avLst/>
          </a:prstGeom>
          <a:noFill/>
          <a:ln w="9525">
            <a:noFill/>
            <a:miter lim="800000"/>
            <a:headEnd/>
            <a:tailEnd/>
          </a:ln>
          <a:effectLst/>
        </p:spPr>
        <p:txBody>
          <a:bodyPr wrap="none">
            <a:spAutoFit/>
          </a:bodyPr>
          <a:lstStyle>
            <a:lvl1pPr>
              <a:defRPr sz="2400">
                <a:solidFill>
                  <a:schemeClr val="tx1"/>
                </a:solidFill>
                <a:latin typeface="Verdana" pitchFamily="34" charset="0"/>
                <a:ea typeface="ＭＳ Ｐゴシック" pitchFamily="-84" charset="-128"/>
              </a:defRPr>
            </a:lvl1pPr>
            <a:lvl2pPr marL="742950" indent="-285750">
              <a:defRPr sz="2400">
                <a:solidFill>
                  <a:schemeClr val="tx1"/>
                </a:solidFill>
                <a:latin typeface="Verdana" pitchFamily="34" charset="0"/>
                <a:ea typeface="ＭＳ Ｐゴシック" pitchFamily="-84" charset="-128"/>
              </a:defRPr>
            </a:lvl2pPr>
            <a:lvl3pPr marL="1143000" indent="-228600">
              <a:defRPr sz="2400">
                <a:solidFill>
                  <a:schemeClr val="tx1"/>
                </a:solidFill>
                <a:latin typeface="Verdana" pitchFamily="34" charset="0"/>
                <a:ea typeface="ＭＳ Ｐゴシック" pitchFamily="-84" charset="-128"/>
              </a:defRPr>
            </a:lvl3pPr>
            <a:lvl4pPr marL="1600200" indent="-228600">
              <a:defRPr sz="2400">
                <a:solidFill>
                  <a:schemeClr val="tx1"/>
                </a:solidFill>
                <a:latin typeface="Verdana" pitchFamily="34" charset="0"/>
                <a:ea typeface="ＭＳ Ｐゴシック" pitchFamily="-84" charset="-128"/>
              </a:defRPr>
            </a:lvl4pPr>
            <a:lvl5pPr marL="2057400" indent="-228600">
              <a:defRPr sz="2400">
                <a:solidFill>
                  <a:schemeClr val="tx1"/>
                </a:solidFill>
                <a:latin typeface="Verdana" pitchFamily="34" charset="0"/>
                <a:ea typeface="ＭＳ Ｐゴシック" pitchFamily="-84" charset="-128"/>
              </a:defRPr>
            </a:lvl5pPr>
            <a:lvl6pPr marL="25146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6pPr>
            <a:lvl7pPr marL="29718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7pPr>
            <a:lvl8pPr marL="34290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8pPr>
            <a:lvl9pPr marL="3886200" indent="-228600" eaLnBrk="0" fontAlgn="base" hangingPunct="0">
              <a:spcBef>
                <a:spcPct val="0"/>
              </a:spcBef>
              <a:spcAft>
                <a:spcPct val="0"/>
              </a:spcAft>
              <a:defRPr sz="2400">
                <a:solidFill>
                  <a:schemeClr val="tx1"/>
                </a:solidFill>
                <a:latin typeface="Verdana" pitchFamily="34" charset="0"/>
                <a:ea typeface="ＭＳ Ｐゴシック" pitchFamily="-84" charset="-128"/>
              </a:defRPr>
            </a:lvl9pPr>
          </a:lstStyle>
          <a:p>
            <a:pPr>
              <a:spcBef>
                <a:spcPct val="50000"/>
              </a:spcBef>
              <a:defRPr/>
            </a:pPr>
            <a:r>
              <a:rPr lang="en-US" altLang="en-US" sz="1000" b="1" dirty="0">
                <a:solidFill>
                  <a:srgbClr val="006699"/>
                </a:solidFill>
                <a:latin typeface="Helvetica" pitchFamily="-84" charset="0"/>
              </a:rPr>
              <a:t>Operating System Concepts – 10</a:t>
            </a:r>
            <a:r>
              <a:rPr lang="en-US" altLang="en-US" sz="1000" b="1" baseline="30000" dirty="0">
                <a:solidFill>
                  <a:srgbClr val="006699"/>
                </a:solidFill>
                <a:latin typeface="Helvetica" pitchFamily="-84" charset="0"/>
              </a:rPr>
              <a:t>th</a:t>
            </a:r>
            <a:r>
              <a:rPr lang="en-US" altLang="en-US" sz="1000" b="1" dirty="0">
                <a:solidFill>
                  <a:srgbClr val="006699"/>
                </a:solidFill>
                <a:latin typeface="Helvetica" pitchFamily="-84" charset="0"/>
              </a:rPr>
              <a:t> Edition</a:t>
            </a:r>
          </a:p>
        </p:txBody>
      </p:sp>
      <p:pic>
        <p:nvPicPr>
          <p:cNvPr id="1036" name="Picture 12" descr="dino_6">
            <a:extLst>
              <a:ext uri="{FF2B5EF4-FFF2-40B4-BE49-F238E27FC236}">
                <a16:creationId xmlns:a16="http://schemas.microsoft.com/office/drawing/2014/main" id="{E3098340-F3D5-4D7C-8D74-B849DDC4966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3988" y="5849938"/>
            <a:ext cx="1284287"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832" r:id="rId1"/>
    <p:sldLayoutId id="2147483822" r:id="rId2"/>
    <p:sldLayoutId id="2147483823" r:id="rId3"/>
    <p:sldLayoutId id="2147483824" r:id="rId4"/>
    <p:sldLayoutId id="2147483825" r:id="rId5"/>
    <p:sldLayoutId id="2147483826" r:id="rId6"/>
    <p:sldLayoutId id="2147483827" r:id="rId7"/>
    <p:sldLayoutId id="2147483828" r:id="rId8"/>
    <p:sldLayoutId id="2147483829" r:id="rId9"/>
    <p:sldLayoutId id="2147483830" r:id="rId10"/>
    <p:sldLayoutId id="2147483831" r:id="rId11"/>
  </p:sldLayoutIdLst>
  <p:txStyles>
    <p:titleStyle>
      <a:lvl1pPr algn="ctr" rtl="0" eaLnBrk="0" fontAlgn="base" hangingPunct="0">
        <a:spcBef>
          <a:spcPct val="0"/>
        </a:spcBef>
        <a:spcAft>
          <a:spcPct val="0"/>
        </a:spcAft>
        <a:defRPr sz="3200" b="1">
          <a:solidFill>
            <a:srgbClr val="006699"/>
          </a:solidFill>
          <a:latin typeface="+mj-lt"/>
          <a:ea typeface="MS PGothic" pitchFamily="34" charset="-128"/>
          <a:cs typeface="ＭＳ Ｐゴシック" charset="0"/>
        </a:defRPr>
      </a:lvl1pPr>
      <a:lvl2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0"/>
        </a:defRPr>
      </a:lvl2pPr>
      <a:lvl3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0"/>
        </a:defRPr>
      </a:lvl3pPr>
      <a:lvl4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0"/>
        </a:defRPr>
      </a:lvl4pPr>
      <a:lvl5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0"/>
        </a:defRPr>
      </a:lvl5pPr>
      <a:lvl6pPr marL="457200" algn="ctr" rtl="0" fontAlgn="base">
        <a:spcBef>
          <a:spcPct val="0"/>
        </a:spcBef>
        <a:spcAft>
          <a:spcPct val="0"/>
        </a:spcAft>
        <a:defRPr sz="3200" b="1">
          <a:solidFill>
            <a:srgbClr val="006699"/>
          </a:solidFill>
          <a:latin typeface="Arial" charset="0"/>
        </a:defRPr>
      </a:lvl6pPr>
      <a:lvl7pPr marL="914400" algn="ctr" rtl="0" fontAlgn="base">
        <a:spcBef>
          <a:spcPct val="0"/>
        </a:spcBef>
        <a:spcAft>
          <a:spcPct val="0"/>
        </a:spcAft>
        <a:defRPr sz="3200" b="1">
          <a:solidFill>
            <a:srgbClr val="006699"/>
          </a:solidFill>
          <a:latin typeface="Arial" charset="0"/>
        </a:defRPr>
      </a:lvl7pPr>
      <a:lvl8pPr marL="1371600" algn="ctr" rtl="0" fontAlgn="base">
        <a:spcBef>
          <a:spcPct val="0"/>
        </a:spcBef>
        <a:spcAft>
          <a:spcPct val="0"/>
        </a:spcAft>
        <a:defRPr sz="3200" b="1">
          <a:solidFill>
            <a:srgbClr val="006699"/>
          </a:solidFill>
          <a:latin typeface="Arial" charset="0"/>
        </a:defRPr>
      </a:lvl8pPr>
      <a:lvl9pPr marL="1828800" algn="ctr" rtl="0" fontAlgn="base">
        <a:spcBef>
          <a:spcPct val="0"/>
        </a:spcBef>
        <a:spcAft>
          <a:spcPct val="0"/>
        </a:spcAft>
        <a:defRPr sz="3200" b="1">
          <a:solidFill>
            <a:srgbClr val="006699"/>
          </a:solidFill>
          <a:latin typeface="Arial" charset="0"/>
        </a:defRPr>
      </a:lvl9pPr>
    </p:titleStyle>
    <p:bodyStyle>
      <a:lvl1pPr marL="342900" indent="-342900" algn="l" rtl="0" eaLnBrk="0" fontAlgn="base" hangingPunct="0">
        <a:spcBef>
          <a:spcPct val="35000"/>
        </a:spcBef>
        <a:spcAft>
          <a:spcPct val="0"/>
        </a:spcAft>
        <a:buClr>
          <a:srgbClr val="993300"/>
        </a:buClr>
        <a:buSzPct val="110000"/>
        <a:buFont typeface="Wingdings" panose="05000000000000000000" pitchFamily="2" charset="2"/>
        <a:buChar char="§"/>
        <a:defRPr kumimoji="1">
          <a:solidFill>
            <a:schemeClr val="tx1"/>
          </a:solidFill>
          <a:latin typeface="+mn-lt"/>
          <a:ea typeface="MS PGothic" pitchFamily="34" charset="-128"/>
          <a:cs typeface="ＭＳ Ｐゴシック" charset="0"/>
        </a:defRPr>
      </a:lvl1pPr>
      <a:lvl2pPr marL="742950" indent="-285750" algn="l" rtl="0" eaLnBrk="0" fontAlgn="base" hangingPunct="0">
        <a:spcBef>
          <a:spcPct val="35000"/>
        </a:spcBef>
        <a:spcAft>
          <a:spcPct val="0"/>
        </a:spcAft>
        <a:buClr>
          <a:srgbClr val="CC6600"/>
        </a:buClr>
        <a:buSzPct val="110000"/>
        <a:buFont typeface="Arial" panose="020B0604020202020204" pitchFamily="34" charset="0"/>
        <a:buChar char="•"/>
        <a:defRPr kumimoji="1">
          <a:solidFill>
            <a:schemeClr val="tx1"/>
          </a:solidFill>
          <a:latin typeface="+mn-lt"/>
          <a:ea typeface="MS PGothic" pitchFamily="34" charset="-128"/>
        </a:defRPr>
      </a:lvl2pPr>
      <a:lvl3pPr marL="1085850" indent="-228600" algn="l" rtl="0" eaLnBrk="0" fontAlgn="base" hangingPunct="0">
        <a:spcBef>
          <a:spcPct val="35000"/>
        </a:spcBef>
        <a:spcAft>
          <a:spcPct val="0"/>
        </a:spcAft>
        <a:buClr>
          <a:srgbClr val="009900"/>
        </a:buClr>
        <a:buSzPct val="75000"/>
        <a:buFont typeface="Webdings" panose="05030102010509060703" pitchFamily="18" charset="2"/>
        <a:buChar char="4"/>
        <a:defRPr kumimoji="1">
          <a:solidFill>
            <a:schemeClr val="tx1"/>
          </a:solidFill>
          <a:latin typeface="+mn-lt"/>
          <a:ea typeface="MS PGothic" pitchFamily="34" charset="-128"/>
        </a:defRPr>
      </a:lvl3pPr>
      <a:lvl4pPr marL="1428750" indent="-228600" algn="l" rtl="0" eaLnBrk="0" fontAlgn="base" hangingPunct="0">
        <a:spcBef>
          <a:spcPct val="35000"/>
        </a:spcBef>
        <a:spcAft>
          <a:spcPct val="0"/>
        </a:spcAft>
        <a:buClr>
          <a:schemeClr val="hlink"/>
        </a:buClr>
        <a:buSzPct val="75000"/>
        <a:buChar char="–"/>
        <a:defRPr kumimoji="1">
          <a:solidFill>
            <a:schemeClr val="tx1"/>
          </a:solidFill>
          <a:latin typeface="+mn-lt"/>
          <a:ea typeface="MS PGothic" pitchFamily="34" charset="-128"/>
        </a:defRPr>
      </a:lvl4pPr>
      <a:lvl5pPr marL="17716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itchFamily="34" charset="-128"/>
        </a:defRPr>
      </a:lvl5pPr>
      <a:lvl6pPr marL="2228850" indent="-228600" algn="l" rtl="0" eaLnBrk="0" fontAlgn="base" hangingPunct="0">
        <a:spcBef>
          <a:spcPct val="35000"/>
        </a:spcBef>
        <a:spcAft>
          <a:spcPct val="0"/>
        </a:spcAft>
        <a:buClr>
          <a:srgbClr val="FF0066"/>
        </a:buClr>
        <a:buSzPct val="75000"/>
        <a:buChar char="»"/>
        <a:defRPr kumimoji="1">
          <a:solidFill>
            <a:schemeClr val="tx1"/>
          </a:solidFill>
          <a:latin typeface="+mn-lt"/>
        </a:defRPr>
      </a:lvl6pPr>
      <a:lvl7pPr marL="2686050" indent="-228600" algn="l" rtl="0" eaLnBrk="0" fontAlgn="base" hangingPunct="0">
        <a:spcBef>
          <a:spcPct val="35000"/>
        </a:spcBef>
        <a:spcAft>
          <a:spcPct val="0"/>
        </a:spcAft>
        <a:buClr>
          <a:srgbClr val="FF0066"/>
        </a:buClr>
        <a:buSzPct val="75000"/>
        <a:buChar char="»"/>
        <a:defRPr kumimoji="1">
          <a:solidFill>
            <a:schemeClr val="tx1"/>
          </a:solidFill>
          <a:latin typeface="+mn-lt"/>
        </a:defRPr>
      </a:lvl7pPr>
      <a:lvl8pPr marL="3143250" indent="-228600" algn="l" rtl="0" eaLnBrk="0" fontAlgn="base" hangingPunct="0">
        <a:spcBef>
          <a:spcPct val="35000"/>
        </a:spcBef>
        <a:spcAft>
          <a:spcPct val="0"/>
        </a:spcAft>
        <a:buClr>
          <a:srgbClr val="FF0066"/>
        </a:buClr>
        <a:buSzPct val="75000"/>
        <a:buChar char="»"/>
        <a:defRPr kumimoji="1">
          <a:solidFill>
            <a:schemeClr val="tx1"/>
          </a:solidFill>
          <a:latin typeface="+mn-lt"/>
        </a:defRPr>
      </a:lvl8pPr>
      <a:lvl9pPr marL="3600450" indent="-228600" algn="l" rtl="0" eaLnBrk="0" fontAlgn="base" hangingPunct="0">
        <a:spcBef>
          <a:spcPct val="35000"/>
        </a:spcBef>
        <a:spcAft>
          <a:spcPct val="0"/>
        </a:spcAft>
        <a:buClr>
          <a:srgbClr val="FF0066"/>
        </a:buClr>
        <a:buSzPct val="75000"/>
        <a:buChar char="»"/>
        <a:defRPr kumimoji="1">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1943100" y="274638"/>
            <a:ext cx="67437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p>
        </p:txBody>
      </p:sp>
      <p:sp>
        <p:nvSpPr>
          <p:cNvPr id="1027"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defRPr>
            </a:lvl1pPr>
          </a:lstStyle>
          <a:p>
            <a:pPr>
              <a:defRPr/>
            </a:pPr>
            <a:fld id="{1008F76A-1518-4C20-A518-9EEADD1E9C6B}" type="datetime1">
              <a:rPr lang="en-US" altLang="en-US"/>
              <a:pPr>
                <a:defRPr/>
              </a:pPr>
              <a:t>7/31/2020</a:t>
            </a:fld>
            <a:endParaRPr lang="en-US" alt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latin typeface="Verdana" panose="020B0604030504040204" pitchFamily="34" charset="0"/>
                <a:ea typeface="MS PGothic" pitchFamily="34" charset="-128"/>
              </a:defRPr>
            </a:lvl1pPr>
          </a:lstStyle>
          <a:p>
            <a:pPr>
              <a:defRPr/>
            </a:pPr>
            <a:r>
              <a:rPr lang="en-US"/>
              <a:t>502047 – About this course</a:t>
            </a: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565653B6-218D-4DA2-88DE-D35848E65ADB}" type="slidenum">
              <a:rPr lang="en-US" altLang="en-US"/>
              <a:pPr/>
              <a:t>‹#›</a:t>
            </a:fld>
            <a:endParaRPr lang="en-US" altLang="en-US"/>
          </a:p>
        </p:txBody>
      </p:sp>
      <p:grpSp>
        <p:nvGrpSpPr>
          <p:cNvPr id="1031" name="Group 4"/>
          <p:cNvGrpSpPr>
            <a:grpSpLocks/>
          </p:cNvGrpSpPr>
          <p:nvPr userDrawn="1"/>
        </p:nvGrpSpPr>
        <p:grpSpPr bwMode="auto">
          <a:xfrm>
            <a:off x="368300" y="50800"/>
            <a:ext cx="8394700" cy="1333500"/>
            <a:chOff x="0" y="0"/>
            <a:chExt cx="5520" cy="960"/>
          </a:xfrm>
        </p:grpSpPr>
        <p:cxnSp>
          <p:nvCxnSpPr>
            <p:cNvPr id="8" name="Straight Connector 7"/>
            <p:cNvCxnSpPr>
              <a:cxnSpLocks noChangeShapeType="1"/>
            </p:cNvCxnSpPr>
            <p:nvPr/>
          </p:nvCxnSpPr>
          <p:spPr bwMode="auto">
            <a:xfrm>
              <a:off x="672" y="816"/>
              <a:ext cx="4848" cy="1"/>
            </a:xfrm>
            <a:prstGeom prst="line">
              <a:avLst/>
            </a:prstGeom>
            <a:noFill/>
            <a:ln w="38100">
              <a:solidFill>
                <a:srgbClr val="C00000"/>
              </a:solidFill>
              <a:round/>
              <a:headEnd/>
              <a:tailEnd/>
            </a:ln>
            <a:effectLst>
              <a:outerShdw blurRad="40000" dist="23000" dir="5400000" rotWithShape="0">
                <a:srgbClr val="808080">
                  <a:alpha val="34998"/>
                </a:srgbClr>
              </a:outerShdw>
            </a:effectLst>
            <a:extLst/>
          </p:spPr>
        </p:cxnSp>
        <p:cxnSp>
          <p:nvCxnSpPr>
            <p:cNvPr id="9" name="Straight Connector 8"/>
            <p:cNvCxnSpPr>
              <a:cxnSpLocks noChangeShapeType="1"/>
            </p:cNvCxnSpPr>
            <p:nvPr/>
          </p:nvCxnSpPr>
          <p:spPr bwMode="auto">
            <a:xfrm rot="5400000">
              <a:off x="913" y="719"/>
              <a:ext cx="480" cy="1"/>
            </a:xfrm>
            <a:prstGeom prst="line">
              <a:avLst/>
            </a:prstGeom>
            <a:noFill/>
            <a:ln w="38100">
              <a:solidFill>
                <a:srgbClr val="C00000"/>
              </a:solidFill>
              <a:round/>
              <a:headEnd/>
              <a:tailEnd/>
            </a:ln>
            <a:effectLst>
              <a:outerShdw blurRad="40000" dist="23000" dir="5400000" rotWithShape="0">
                <a:srgbClr val="808080">
                  <a:alpha val="34998"/>
                </a:srgbClr>
              </a:outerShdw>
            </a:effectLst>
            <a:extLst/>
          </p:spPr>
        </p:cxnSp>
        <p:pic>
          <p:nvPicPr>
            <p:cNvPr id="1034" name="Picture 2" descr="logoTDT-banquyen"/>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1104" cy="6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562886913"/>
      </p:ext>
    </p:extLst>
  </p:cSld>
  <p:clrMap bg1="lt1" tx1="dk1" bg2="lt2" tx2="dk2" accent1="accent1" accent2="accent2" accent3="accent3" accent4="accent4" accent5="accent5" accent6="accent6" hlink="hlink" folHlink="folHlink"/>
  <p:sldLayoutIdLst>
    <p:sldLayoutId id="2147483834" r:id="rId1"/>
    <p:sldLayoutId id="2147483835" r:id="rId2"/>
    <p:sldLayoutId id="2147483836" r:id="rId3"/>
    <p:sldLayoutId id="2147483837" r:id="rId4"/>
    <p:sldLayoutId id="2147483838" r:id="rId5"/>
    <p:sldLayoutId id="2147483839" r:id="rId6"/>
    <p:sldLayoutId id="2147483840" r:id="rId7"/>
    <p:sldLayoutId id="2147483841" r:id="rId8"/>
    <p:sldLayoutId id="2147483842" r:id="rId9"/>
    <p:sldLayoutId id="2147483843" r:id="rId10"/>
    <p:sldLayoutId id="2147483844" r:id="rId11"/>
    <p:sldLayoutId id="2147483845" r:id="rId12"/>
  </p:sldLayoutIdLst>
  <p:hf hdr="0"/>
  <p:txStyles>
    <p:titleStyle>
      <a:lvl1pPr algn="ctr" rtl="0" eaLnBrk="0" fontAlgn="base" hangingPunct="0">
        <a:spcBef>
          <a:spcPct val="0"/>
        </a:spcBef>
        <a:spcAft>
          <a:spcPct val="0"/>
        </a:spcAft>
        <a:defRPr sz="4000" kern="1200">
          <a:solidFill>
            <a:schemeClr val="tx1"/>
          </a:solidFill>
          <a:latin typeface="+mj-lt"/>
          <a:ea typeface="+mj-ea"/>
          <a:cs typeface="+mj-cs"/>
        </a:defRPr>
      </a:lvl1pPr>
      <a:lvl2pPr algn="ctr" rtl="0" eaLnBrk="0" fontAlgn="base" hangingPunct="0">
        <a:spcBef>
          <a:spcPct val="0"/>
        </a:spcBef>
        <a:spcAft>
          <a:spcPct val="0"/>
        </a:spcAft>
        <a:defRPr sz="4000">
          <a:solidFill>
            <a:schemeClr val="tx1"/>
          </a:solidFill>
          <a:latin typeface="Calibri" pitchFamily="34" charset="0"/>
        </a:defRPr>
      </a:lvl2pPr>
      <a:lvl3pPr algn="ctr" rtl="0" eaLnBrk="0" fontAlgn="base" hangingPunct="0">
        <a:spcBef>
          <a:spcPct val="0"/>
        </a:spcBef>
        <a:spcAft>
          <a:spcPct val="0"/>
        </a:spcAft>
        <a:defRPr sz="4000">
          <a:solidFill>
            <a:schemeClr val="tx1"/>
          </a:solidFill>
          <a:latin typeface="Calibri" pitchFamily="34" charset="0"/>
        </a:defRPr>
      </a:lvl3pPr>
      <a:lvl4pPr algn="ctr" rtl="0" eaLnBrk="0" fontAlgn="base" hangingPunct="0">
        <a:spcBef>
          <a:spcPct val="0"/>
        </a:spcBef>
        <a:spcAft>
          <a:spcPct val="0"/>
        </a:spcAft>
        <a:defRPr sz="4000">
          <a:solidFill>
            <a:schemeClr val="tx1"/>
          </a:solidFill>
          <a:latin typeface="Calibri" pitchFamily="34" charset="0"/>
        </a:defRPr>
      </a:lvl4pPr>
      <a:lvl5pPr algn="ctr" rtl="0" eaLnBrk="0" fontAlgn="base" hangingPunct="0">
        <a:spcBef>
          <a:spcPct val="0"/>
        </a:spcBef>
        <a:spcAft>
          <a:spcPct val="0"/>
        </a:spcAft>
        <a:defRPr sz="4000">
          <a:solidFill>
            <a:schemeClr val="tx1"/>
          </a:solidFill>
          <a:latin typeface="Calibri" pitchFamily="34" charset="0"/>
        </a:defRPr>
      </a:lvl5pPr>
      <a:lvl6pPr marL="457200" algn="ctr" rtl="0" fontAlgn="base">
        <a:spcBef>
          <a:spcPct val="0"/>
        </a:spcBef>
        <a:spcAft>
          <a:spcPct val="0"/>
        </a:spcAft>
        <a:defRPr sz="4000">
          <a:solidFill>
            <a:schemeClr val="tx1"/>
          </a:solidFill>
          <a:latin typeface="Calibri" pitchFamily="34" charset="0"/>
        </a:defRPr>
      </a:lvl6pPr>
      <a:lvl7pPr marL="914400" algn="ctr" rtl="0" fontAlgn="base">
        <a:spcBef>
          <a:spcPct val="0"/>
        </a:spcBef>
        <a:spcAft>
          <a:spcPct val="0"/>
        </a:spcAft>
        <a:defRPr sz="4000">
          <a:solidFill>
            <a:schemeClr val="tx1"/>
          </a:solidFill>
          <a:latin typeface="Calibri" pitchFamily="34" charset="0"/>
        </a:defRPr>
      </a:lvl7pPr>
      <a:lvl8pPr marL="1371600" algn="ctr" rtl="0" fontAlgn="base">
        <a:spcBef>
          <a:spcPct val="0"/>
        </a:spcBef>
        <a:spcAft>
          <a:spcPct val="0"/>
        </a:spcAft>
        <a:defRPr sz="4000">
          <a:solidFill>
            <a:schemeClr val="tx1"/>
          </a:solidFill>
          <a:latin typeface="Calibri" pitchFamily="34" charset="0"/>
        </a:defRPr>
      </a:lvl8pPr>
      <a:lvl9pPr marL="1828800" algn="ctr" rtl="0" fontAlgn="base">
        <a:spcBef>
          <a:spcPct val="0"/>
        </a:spcBef>
        <a:spcAft>
          <a:spcPct val="0"/>
        </a:spcAft>
        <a:defRPr sz="40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95.xml"/><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96.xml"/><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100.xml"/><Relationship Id="rId1" Type="http://schemas.openxmlformats.org/officeDocument/2006/relationships/slideLayout" Target="../slideLayouts/slideLayout6.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hyperlink" Target="https://www.os-book.com/OS10/slide-dir/index.html" TargetMode="External"/><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54.xml"/><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60.xml"/><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61.xml"/><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2" Type="http://schemas.openxmlformats.org/officeDocument/2006/relationships/image" Target="../media/image28.wmf"/><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62.xml"/><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67.xml"/><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70.xml"/><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74.xml"/><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76.xml"/><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4">
            <a:extLst>
              <a:ext uri="{FF2B5EF4-FFF2-40B4-BE49-F238E27FC236}">
                <a16:creationId xmlns:a16="http://schemas.microsoft.com/office/drawing/2014/main" id="{6267CC3E-EC1E-46E0-9E0F-27020BA348BD}"/>
              </a:ext>
            </a:extLst>
          </p:cNvPr>
          <p:cNvSpPr>
            <a:spLocks noGrp="1" noChangeArrowheads="1"/>
          </p:cNvSpPr>
          <p:nvPr>
            <p:ph type="ctrTitle"/>
          </p:nvPr>
        </p:nvSpPr>
        <p:spPr>
          <a:noFill/>
        </p:spPr>
        <p:txBody>
          <a:bodyPr/>
          <a:lstStyle/>
          <a:p>
            <a:pPr eaLnBrk="1" hangingPunct="1"/>
            <a:r>
              <a:rPr lang="en-US" altLang="en-US" smtClean="0"/>
              <a:t>Chương </a:t>
            </a:r>
            <a:r>
              <a:rPr lang="en-US" altLang="en-US" smtClean="0"/>
              <a:t>13: Hệ thống tập tin</a:t>
            </a:r>
            <a:endParaRPr lang="en-US" altLang="en-US"/>
          </a:p>
        </p:txBody>
      </p:sp>
      <p:sp>
        <p:nvSpPr>
          <p:cNvPr id="2" name="Subtitle 1"/>
          <p:cNvSpPr>
            <a:spLocks noGrp="1"/>
          </p:cNvSpPr>
          <p:nvPr>
            <p:ph type="subTitle" idx="1"/>
          </p:nvPr>
        </p:nvSpPr>
        <p:spPr/>
        <p:txBody>
          <a:bodyPr/>
          <a:lstStyle/>
          <a:p>
            <a:r>
              <a:rPr lang="en-US" smtClean="0"/>
              <a:t>NHẬP MÔN HỆ ĐIỀU HÀNH</a:t>
            </a:r>
          </a:p>
          <a:p>
            <a:r>
              <a:rPr lang="en-US" smtClean="0"/>
              <a:t>502047</a:t>
            </a:r>
            <a:endParaRPr lang="en-US"/>
          </a:p>
        </p:txBody>
      </p:sp>
    </p:spTree>
    <p:extLst>
      <p:ext uri="{BB962C8B-B14F-4D97-AF65-F5344CB8AC3E}">
        <p14:creationId xmlns:p14="http://schemas.microsoft.com/office/powerpoint/2010/main" val="279775282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a:extLst>
              <a:ext uri="{FF2B5EF4-FFF2-40B4-BE49-F238E27FC236}">
                <a16:creationId xmlns:a16="http://schemas.microsoft.com/office/drawing/2014/main" id="{21901319-4902-4FF1-A8EF-AA9B1300B3BE}"/>
              </a:ext>
            </a:extLst>
          </p:cNvPr>
          <p:cNvSpPr>
            <a:spLocks noGrp="1" noChangeArrowheads="1"/>
          </p:cNvSpPr>
          <p:nvPr>
            <p:ph type="title"/>
          </p:nvPr>
        </p:nvSpPr>
        <p:spPr>
          <a:xfrm>
            <a:off x="307909" y="235374"/>
            <a:ext cx="8229600" cy="576262"/>
          </a:xfrm>
        </p:spPr>
        <p:txBody>
          <a:bodyPr/>
          <a:lstStyle/>
          <a:p>
            <a:pPr eaLnBrk="1" hangingPunct="1"/>
            <a:r>
              <a:rPr lang="en-US" altLang="en-US" dirty="0"/>
              <a:t>Open File Locking</a:t>
            </a:r>
          </a:p>
        </p:txBody>
      </p:sp>
      <p:sp>
        <p:nvSpPr>
          <p:cNvPr id="11267" name="Rectangle 3">
            <a:extLst>
              <a:ext uri="{FF2B5EF4-FFF2-40B4-BE49-F238E27FC236}">
                <a16:creationId xmlns:a16="http://schemas.microsoft.com/office/drawing/2014/main" id="{FF341099-F84A-486B-8354-E95792451A7F}"/>
              </a:ext>
            </a:extLst>
          </p:cNvPr>
          <p:cNvSpPr>
            <a:spLocks noGrp="1" noChangeArrowheads="1"/>
          </p:cNvSpPr>
          <p:nvPr>
            <p:ph type="body" idx="1"/>
          </p:nvPr>
        </p:nvSpPr>
        <p:spPr>
          <a:xfrm>
            <a:off x="881099" y="1227788"/>
            <a:ext cx="7272302" cy="4538012"/>
          </a:xfrm>
        </p:spPr>
        <p:txBody>
          <a:bodyPr/>
          <a:lstStyle/>
          <a:p>
            <a:r>
              <a:rPr lang="en-US" altLang="en-US" dirty="0"/>
              <a:t>Provided by some operating systems and file systems</a:t>
            </a:r>
          </a:p>
          <a:p>
            <a:pPr lvl="1"/>
            <a:r>
              <a:rPr lang="en-US" altLang="en-US" dirty="0"/>
              <a:t>Similar to reader-writer locks</a:t>
            </a:r>
          </a:p>
          <a:p>
            <a:pPr lvl="1"/>
            <a:r>
              <a:rPr lang="en-US" altLang="en-US" b="1" dirty="0">
                <a:solidFill>
                  <a:srgbClr val="006699"/>
                </a:solidFill>
                <a:latin typeface="+mj-lt"/>
              </a:rPr>
              <a:t>Shared</a:t>
            </a:r>
            <a:r>
              <a:rPr lang="en-US" altLang="en-US" dirty="0"/>
              <a:t> </a:t>
            </a:r>
            <a:r>
              <a:rPr lang="en-US" altLang="en-US" b="1" dirty="0">
                <a:solidFill>
                  <a:srgbClr val="006699"/>
                </a:solidFill>
                <a:latin typeface="+mj-lt"/>
              </a:rPr>
              <a:t>lock</a:t>
            </a:r>
            <a:r>
              <a:rPr lang="en-US" altLang="en-US" dirty="0"/>
              <a:t> similar to reader lock – several processes can acquire concurrently</a:t>
            </a:r>
          </a:p>
          <a:p>
            <a:pPr lvl="1"/>
            <a:r>
              <a:rPr lang="en-US" altLang="en-US" b="1" dirty="0">
                <a:solidFill>
                  <a:srgbClr val="006699"/>
                </a:solidFill>
                <a:latin typeface="+mj-lt"/>
              </a:rPr>
              <a:t>Exclusive</a:t>
            </a:r>
            <a:r>
              <a:rPr lang="en-US" altLang="en-US" b="1" dirty="0">
                <a:solidFill>
                  <a:srgbClr val="3366FF"/>
                </a:solidFill>
              </a:rPr>
              <a:t> </a:t>
            </a:r>
            <a:r>
              <a:rPr lang="en-US" altLang="en-US" b="1" dirty="0">
                <a:solidFill>
                  <a:srgbClr val="006699"/>
                </a:solidFill>
                <a:latin typeface="+mj-lt"/>
              </a:rPr>
              <a:t>lock</a:t>
            </a:r>
            <a:r>
              <a:rPr lang="en-US" altLang="en-US" b="1" dirty="0">
                <a:solidFill>
                  <a:srgbClr val="3366FF"/>
                </a:solidFill>
              </a:rPr>
              <a:t> </a:t>
            </a:r>
            <a:r>
              <a:rPr lang="en-US" altLang="en-US" dirty="0"/>
              <a:t>similar to writer lock</a:t>
            </a:r>
          </a:p>
          <a:p>
            <a:r>
              <a:rPr lang="en-US" altLang="en-US" dirty="0"/>
              <a:t>Mediates access to a file</a:t>
            </a:r>
          </a:p>
          <a:p>
            <a:r>
              <a:rPr lang="en-US" altLang="en-US" dirty="0"/>
              <a:t>Mandatory or advisory:</a:t>
            </a:r>
          </a:p>
          <a:p>
            <a:pPr lvl="1"/>
            <a:r>
              <a:rPr lang="en-US" altLang="en-US" b="1" dirty="0">
                <a:solidFill>
                  <a:srgbClr val="006699"/>
                </a:solidFill>
                <a:latin typeface="+mj-lt"/>
              </a:rPr>
              <a:t>Mandatory</a:t>
            </a:r>
            <a:r>
              <a:rPr lang="en-US" altLang="en-US" dirty="0"/>
              <a:t> – access is denied depending on locks held and requested</a:t>
            </a:r>
          </a:p>
          <a:p>
            <a:pPr lvl="1"/>
            <a:r>
              <a:rPr lang="en-US" altLang="en-US" b="1" dirty="0">
                <a:solidFill>
                  <a:srgbClr val="006699"/>
                </a:solidFill>
                <a:latin typeface="+mj-lt"/>
              </a:rPr>
              <a:t>Advisory</a:t>
            </a:r>
            <a:r>
              <a:rPr lang="en-US" altLang="en-US" dirty="0"/>
              <a:t> – processes can find status of locks and decide what to do</a:t>
            </a: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itle 1">
            <a:extLst>
              <a:ext uri="{FF2B5EF4-FFF2-40B4-BE49-F238E27FC236}">
                <a16:creationId xmlns:a16="http://schemas.microsoft.com/office/drawing/2014/main" id="{6369874C-5070-404B-BAC0-FB5F7E07BE5F}"/>
              </a:ext>
            </a:extLst>
          </p:cNvPr>
          <p:cNvSpPr>
            <a:spLocks noGrp="1" noChangeArrowheads="1"/>
          </p:cNvSpPr>
          <p:nvPr>
            <p:ph type="title"/>
          </p:nvPr>
        </p:nvSpPr>
        <p:spPr>
          <a:xfrm>
            <a:off x="457200" y="232005"/>
            <a:ext cx="8229600" cy="576262"/>
          </a:xfrm>
        </p:spPr>
        <p:txBody>
          <a:bodyPr/>
          <a:lstStyle/>
          <a:p>
            <a:r>
              <a:rPr lang="en-US" altLang="en-US" dirty="0"/>
              <a:t>Partitions and Mounting</a:t>
            </a:r>
          </a:p>
        </p:txBody>
      </p:sp>
      <p:sp>
        <p:nvSpPr>
          <p:cNvPr id="13314" name="Content Placeholder 2">
            <a:extLst>
              <a:ext uri="{FF2B5EF4-FFF2-40B4-BE49-F238E27FC236}">
                <a16:creationId xmlns:a16="http://schemas.microsoft.com/office/drawing/2014/main" id="{3C752C7D-7A8A-4007-9B2E-0DD84B940EEB}"/>
              </a:ext>
            </a:extLst>
          </p:cNvPr>
          <p:cNvSpPr>
            <a:spLocks noGrp="1" noChangeArrowheads="1"/>
          </p:cNvSpPr>
          <p:nvPr>
            <p:ph idx="1"/>
          </p:nvPr>
        </p:nvSpPr>
        <p:spPr>
          <a:xfrm>
            <a:off x="885825" y="1108075"/>
            <a:ext cx="7423150" cy="4867275"/>
          </a:xfrm>
        </p:spPr>
        <p:txBody>
          <a:bodyPr/>
          <a:lstStyle/>
          <a:p>
            <a:r>
              <a:rPr lang="en-US" altLang="en-US" dirty="0"/>
              <a:t>Partition can be a volume containing a file system (</a:t>
            </a:r>
            <a:r>
              <a:rPr lang="ja-JP" altLang="en-US" dirty="0"/>
              <a:t>“</a:t>
            </a:r>
            <a:r>
              <a:rPr lang="en-US" altLang="ja-JP" dirty="0"/>
              <a:t>cooked</a:t>
            </a:r>
            <a:r>
              <a:rPr lang="ja-JP" altLang="en-US" dirty="0"/>
              <a:t>”</a:t>
            </a:r>
            <a:r>
              <a:rPr lang="en-US" altLang="ja-JP" dirty="0"/>
              <a:t>) or </a:t>
            </a:r>
            <a:r>
              <a:rPr lang="en-US" altLang="ja-JP" b="1" dirty="0">
                <a:solidFill>
                  <a:srgbClr val="006699"/>
                </a:solidFill>
                <a:latin typeface="+mj-lt"/>
              </a:rPr>
              <a:t>raw</a:t>
            </a:r>
            <a:r>
              <a:rPr lang="en-US" altLang="ja-JP" b="1" dirty="0">
                <a:solidFill>
                  <a:srgbClr val="3366FF"/>
                </a:solidFill>
              </a:rPr>
              <a:t> </a:t>
            </a:r>
            <a:r>
              <a:rPr lang="en-US" altLang="ja-JP" dirty="0"/>
              <a:t>– just a sequence of blocks with no file system</a:t>
            </a:r>
          </a:p>
          <a:p>
            <a:r>
              <a:rPr lang="en-US" altLang="en-US" dirty="0"/>
              <a:t>Boot block can point to boot volume or boot loader set of blocks that contain enough code to know how to load the kernel from the file system</a:t>
            </a:r>
          </a:p>
          <a:p>
            <a:pPr lvl="1"/>
            <a:r>
              <a:rPr lang="en-US" altLang="en-US" dirty="0"/>
              <a:t>Or a boot management program for multi-</a:t>
            </a:r>
            <a:r>
              <a:rPr lang="en-US" altLang="en-US" dirty="0" err="1"/>
              <a:t>os</a:t>
            </a:r>
            <a:r>
              <a:rPr lang="en-US" altLang="en-US" dirty="0"/>
              <a:t> booting</a:t>
            </a:r>
          </a:p>
          <a:p>
            <a:r>
              <a:rPr lang="en-US" altLang="en-US" b="1" dirty="0">
                <a:solidFill>
                  <a:srgbClr val="006699"/>
                </a:solidFill>
                <a:latin typeface="+mj-lt"/>
              </a:rPr>
              <a:t>Root</a:t>
            </a:r>
            <a:r>
              <a:rPr lang="en-US" altLang="en-US" b="1" dirty="0">
                <a:solidFill>
                  <a:srgbClr val="3366FF"/>
                </a:solidFill>
              </a:rPr>
              <a:t> </a:t>
            </a:r>
            <a:r>
              <a:rPr lang="en-US" altLang="en-US" b="1" dirty="0">
                <a:solidFill>
                  <a:srgbClr val="006699"/>
                </a:solidFill>
                <a:latin typeface="+mj-lt"/>
              </a:rPr>
              <a:t>partition</a:t>
            </a:r>
            <a:r>
              <a:rPr lang="en-US" altLang="en-US" b="1" dirty="0">
                <a:solidFill>
                  <a:srgbClr val="3366FF"/>
                </a:solidFill>
              </a:rPr>
              <a:t> </a:t>
            </a:r>
            <a:r>
              <a:rPr lang="en-US" altLang="en-US" dirty="0"/>
              <a:t>contains the OS, other partitions can hold other OSes, other file systems, or be raw</a:t>
            </a:r>
          </a:p>
          <a:p>
            <a:pPr lvl="1"/>
            <a:r>
              <a:rPr lang="en-US" altLang="en-US" dirty="0"/>
              <a:t>Mounted at boot time</a:t>
            </a:r>
          </a:p>
          <a:p>
            <a:pPr lvl="1"/>
            <a:r>
              <a:rPr lang="en-US" altLang="en-US" dirty="0"/>
              <a:t>Other partitions can mount automatically or manually on </a:t>
            </a:r>
            <a:r>
              <a:rPr lang="en-US" altLang="en-US" b="1" dirty="0">
                <a:solidFill>
                  <a:srgbClr val="006699"/>
                </a:solidFill>
                <a:latin typeface="+mj-lt"/>
              </a:rPr>
              <a:t>mount</a:t>
            </a:r>
            <a:r>
              <a:rPr lang="en-US" altLang="en-US" b="1" dirty="0">
                <a:solidFill>
                  <a:srgbClr val="3366FF"/>
                </a:solidFill>
              </a:rPr>
              <a:t> </a:t>
            </a:r>
            <a:r>
              <a:rPr lang="en-US" altLang="en-US" b="1" dirty="0">
                <a:solidFill>
                  <a:srgbClr val="006699"/>
                </a:solidFill>
                <a:latin typeface="+mj-lt"/>
              </a:rPr>
              <a:t>points</a:t>
            </a:r>
            <a:r>
              <a:rPr lang="en-US" altLang="en-US" b="1" dirty="0">
                <a:solidFill>
                  <a:srgbClr val="3366FF"/>
                </a:solidFill>
              </a:rPr>
              <a:t> </a:t>
            </a:r>
            <a:r>
              <a:rPr lang="en-US" altLang="en-US" dirty="0"/>
              <a:t>– location at which they can be accessed</a:t>
            </a:r>
          </a:p>
          <a:p>
            <a:r>
              <a:rPr lang="en-US" altLang="en-US" dirty="0"/>
              <a:t>At mount time, file system consistency checked</a:t>
            </a:r>
          </a:p>
          <a:p>
            <a:pPr lvl="1"/>
            <a:r>
              <a:rPr lang="en-US" altLang="en-US" dirty="0"/>
              <a:t>Is all metadata correct?</a:t>
            </a:r>
          </a:p>
          <a:p>
            <a:pPr lvl="2"/>
            <a:r>
              <a:rPr lang="en-US" altLang="en-US" dirty="0"/>
              <a:t>If not, fix it, try again</a:t>
            </a:r>
          </a:p>
          <a:p>
            <a:pPr lvl="2"/>
            <a:r>
              <a:rPr lang="en-US" altLang="en-US" dirty="0"/>
              <a:t>If yes, add to mount table, allow access</a:t>
            </a:r>
          </a:p>
        </p:txBody>
      </p:sp>
    </p:spTree>
    <p:extLst>
      <p:ext uri="{BB962C8B-B14F-4D97-AF65-F5344CB8AC3E}">
        <p14:creationId xmlns:p14="http://schemas.microsoft.com/office/powerpoint/2010/main" val="420792633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Title 1">
            <a:extLst>
              <a:ext uri="{FF2B5EF4-FFF2-40B4-BE49-F238E27FC236}">
                <a16:creationId xmlns:a16="http://schemas.microsoft.com/office/drawing/2014/main" id="{D589C942-0865-4D49-9205-2032D8B16812}"/>
              </a:ext>
            </a:extLst>
          </p:cNvPr>
          <p:cNvSpPr>
            <a:spLocks noGrp="1" noChangeArrowheads="1"/>
          </p:cNvSpPr>
          <p:nvPr>
            <p:ph type="title"/>
          </p:nvPr>
        </p:nvSpPr>
        <p:spPr/>
        <p:txBody>
          <a:bodyPr/>
          <a:lstStyle/>
          <a:p>
            <a:r>
              <a:rPr lang="en-US" altLang="en-US" dirty="0"/>
              <a:t>File Systems and Mounting</a:t>
            </a:r>
          </a:p>
        </p:txBody>
      </p:sp>
      <p:pic>
        <p:nvPicPr>
          <p:cNvPr id="54274" name="Content Placeholder 4">
            <a:extLst>
              <a:ext uri="{FF2B5EF4-FFF2-40B4-BE49-F238E27FC236}">
                <a16:creationId xmlns:a16="http://schemas.microsoft.com/office/drawing/2014/main" id="{D75790F5-C872-4676-907B-551ECF0CE324}"/>
              </a:ext>
            </a:extLst>
          </p:cNvPr>
          <p:cNvPicPr>
            <a:picLocks noGrp="1" noChangeAspect="1" noChangeArrowheads="1"/>
          </p:cNvPicPr>
          <p:nvPr>
            <p:ph idx="1"/>
          </p:nvPr>
        </p:nvPicPr>
        <p:blipFill>
          <a:blip r:embed="rId2" cstate="hqprint">
            <a:extLst>
              <a:ext uri="{28A0092B-C50C-407E-A947-70E740481C1C}">
                <a14:useLocalDpi xmlns:a14="http://schemas.microsoft.com/office/drawing/2010/main" val="0"/>
              </a:ext>
            </a:extLst>
          </a:blip>
          <a:srcRect/>
          <a:stretch>
            <a:fillRect/>
          </a:stretch>
        </p:blipFill>
        <p:spPr>
          <a:xfrm>
            <a:off x="3621088" y="1200150"/>
            <a:ext cx="4254500" cy="2451100"/>
          </a:xfrm>
        </p:spPr>
      </p:pic>
      <p:pic>
        <p:nvPicPr>
          <p:cNvPr id="54275" name="Picture 6">
            <a:extLst>
              <a:ext uri="{FF2B5EF4-FFF2-40B4-BE49-F238E27FC236}">
                <a16:creationId xmlns:a16="http://schemas.microsoft.com/office/drawing/2014/main" id="{E3A49A31-6B9F-422C-8E61-046337088BD8}"/>
              </a:ext>
            </a:extLst>
          </p:cNvPr>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4662488" y="3995738"/>
            <a:ext cx="1879600" cy="222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8D0D7D0E-87D9-A64B-9E4A-04BE84DFDCEC}"/>
              </a:ext>
            </a:extLst>
          </p:cNvPr>
          <p:cNvSpPr txBox="1"/>
          <p:nvPr/>
        </p:nvSpPr>
        <p:spPr>
          <a:xfrm>
            <a:off x="830423" y="1082675"/>
            <a:ext cx="2279489" cy="3970318"/>
          </a:xfrm>
          <a:prstGeom prst="rect">
            <a:avLst/>
          </a:prstGeom>
          <a:noFill/>
        </p:spPr>
        <p:txBody>
          <a:bodyPr wrap="square">
            <a:spAutoFit/>
          </a:bodyPr>
          <a:lstStyle/>
          <a:p>
            <a:pPr marL="342900" indent="-342900">
              <a:buFontTx/>
              <a:buAutoNum type="alphaLcParenBoth"/>
              <a:defRPr/>
            </a:pPr>
            <a:r>
              <a:rPr lang="en-US" dirty="0"/>
              <a:t>Unix-like file system directory tree</a:t>
            </a:r>
          </a:p>
          <a:p>
            <a:pPr marL="342900" indent="-342900">
              <a:buFontTx/>
              <a:buAutoNum type="alphaLcParenBoth"/>
              <a:defRPr/>
            </a:pPr>
            <a:r>
              <a:rPr lang="en-US" dirty="0"/>
              <a:t>Unmounted file system</a:t>
            </a:r>
          </a:p>
          <a:p>
            <a:pPr marL="342900" indent="-342900">
              <a:buFontTx/>
              <a:buAutoNum type="alphaLcParenBoth"/>
              <a:defRPr/>
            </a:pPr>
            <a:endParaRPr lang="en-US" dirty="0"/>
          </a:p>
          <a:p>
            <a:pPr marL="342900" indent="-342900">
              <a:buFontTx/>
              <a:buAutoNum type="alphaLcParenBoth"/>
              <a:defRPr/>
            </a:pPr>
            <a:endParaRPr lang="en-US" dirty="0"/>
          </a:p>
          <a:p>
            <a:pPr marL="342900" indent="-342900">
              <a:buFontTx/>
              <a:buAutoNum type="alphaLcParenBoth"/>
              <a:defRPr/>
            </a:pPr>
            <a:endParaRPr lang="en-US" dirty="0"/>
          </a:p>
          <a:p>
            <a:pPr marL="342900" indent="-342900">
              <a:buFontTx/>
              <a:buAutoNum type="alphaLcParenBoth"/>
              <a:defRPr/>
            </a:pPr>
            <a:endParaRPr lang="en-US" dirty="0"/>
          </a:p>
          <a:p>
            <a:pPr marL="342900" indent="-342900">
              <a:buFontTx/>
              <a:buAutoNum type="alphaLcParenBoth"/>
              <a:defRPr/>
            </a:pPr>
            <a:endParaRPr lang="en-US" dirty="0"/>
          </a:p>
          <a:p>
            <a:pPr>
              <a:defRPr/>
            </a:pPr>
            <a:r>
              <a:rPr lang="en-US" dirty="0"/>
              <a:t>After mounting (b) into the existing directory tree</a:t>
            </a:r>
          </a:p>
        </p:txBody>
      </p:sp>
    </p:spTree>
    <p:extLst>
      <p:ext uri="{BB962C8B-B14F-4D97-AF65-F5344CB8AC3E}">
        <p14:creationId xmlns:p14="http://schemas.microsoft.com/office/powerpoint/2010/main" val="388756461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Title 1">
            <a:extLst>
              <a:ext uri="{FF2B5EF4-FFF2-40B4-BE49-F238E27FC236}">
                <a16:creationId xmlns:a16="http://schemas.microsoft.com/office/drawing/2014/main" id="{1474AC88-EBEA-4F6E-ADFA-272E42AE8448}"/>
              </a:ext>
            </a:extLst>
          </p:cNvPr>
          <p:cNvSpPr>
            <a:spLocks noGrp="1" noChangeArrowheads="1"/>
          </p:cNvSpPr>
          <p:nvPr>
            <p:ph type="title"/>
          </p:nvPr>
        </p:nvSpPr>
        <p:spPr>
          <a:xfrm>
            <a:off x="457200" y="233314"/>
            <a:ext cx="8229600" cy="576262"/>
          </a:xfrm>
        </p:spPr>
        <p:txBody>
          <a:bodyPr/>
          <a:lstStyle/>
          <a:p>
            <a:r>
              <a:rPr lang="en-US" altLang="en-US" dirty="0"/>
              <a:t>File Sharing</a:t>
            </a:r>
          </a:p>
        </p:txBody>
      </p:sp>
      <p:sp>
        <p:nvSpPr>
          <p:cNvPr id="14338" name="Content Placeholder 2">
            <a:extLst>
              <a:ext uri="{FF2B5EF4-FFF2-40B4-BE49-F238E27FC236}">
                <a16:creationId xmlns:a16="http://schemas.microsoft.com/office/drawing/2014/main" id="{66E3DBF8-5790-4CCB-A3C4-F20A74860286}"/>
              </a:ext>
            </a:extLst>
          </p:cNvPr>
          <p:cNvSpPr>
            <a:spLocks noGrp="1" noChangeArrowheads="1"/>
          </p:cNvSpPr>
          <p:nvPr>
            <p:ph idx="1"/>
          </p:nvPr>
        </p:nvSpPr>
        <p:spPr>
          <a:xfrm>
            <a:off x="867747" y="1147763"/>
            <a:ext cx="7466628" cy="4676775"/>
          </a:xfrm>
        </p:spPr>
        <p:txBody>
          <a:bodyPr/>
          <a:lstStyle/>
          <a:p>
            <a:r>
              <a:rPr lang="en-US" altLang="en-US" dirty="0"/>
              <a:t>Allows multiple users / systems access to the same files</a:t>
            </a:r>
          </a:p>
          <a:p>
            <a:r>
              <a:rPr lang="en-US" altLang="en-US" dirty="0"/>
              <a:t>Permissions / protection must be implement and accurate</a:t>
            </a:r>
          </a:p>
          <a:p>
            <a:pPr lvl="1"/>
            <a:r>
              <a:rPr lang="en-US" altLang="en-US" dirty="0"/>
              <a:t>Most systems provide concepts of owner, group member</a:t>
            </a:r>
          </a:p>
          <a:p>
            <a:pPr lvl="1"/>
            <a:r>
              <a:rPr lang="en-US" altLang="en-US" dirty="0"/>
              <a:t>Must have a way to apply these between systems</a:t>
            </a:r>
          </a:p>
          <a:p>
            <a:endParaRPr lang="en-US" altLang="en-US" dirty="0"/>
          </a:p>
        </p:txBody>
      </p:sp>
    </p:spTree>
    <p:extLst>
      <p:ext uri="{BB962C8B-B14F-4D97-AF65-F5344CB8AC3E}">
        <p14:creationId xmlns:p14="http://schemas.microsoft.com/office/powerpoint/2010/main" val="163211884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2">
            <a:extLst>
              <a:ext uri="{FF2B5EF4-FFF2-40B4-BE49-F238E27FC236}">
                <a16:creationId xmlns:a16="http://schemas.microsoft.com/office/drawing/2014/main" id="{0FDFE2F9-1C2A-4A5B-9DA3-6DB7A8D5D23A}"/>
              </a:ext>
            </a:extLst>
          </p:cNvPr>
          <p:cNvSpPr>
            <a:spLocks noGrp="1" noChangeArrowheads="1"/>
          </p:cNvSpPr>
          <p:nvPr>
            <p:ph type="title"/>
          </p:nvPr>
        </p:nvSpPr>
        <p:spPr>
          <a:xfrm>
            <a:off x="1165225" y="247880"/>
            <a:ext cx="6743700" cy="576262"/>
          </a:xfrm>
        </p:spPr>
        <p:txBody>
          <a:bodyPr/>
          <a:lstStyle/>
          <a:p>
            <a:pPr eaLnBrk="1" hangingPunct="1"/>
            <a:r>
              <a:rPr lang="en-US" altLang="en-US" dirty="0"/>
              <a:t>Virtual File Systems</a:t>
            </a:r>
          </a:p>
        </p:txBody>
      </p:sp>
      <p:sp>
        <p:nvSpPr>
          <p:cNvPr id="15362" name="Rectangle 3">
            <a:extLst>
              <a:ext uri="{FF2B5EF4-FFF2-40B4-BE49-F238E27FC236}">
                <a16:creationId xmlns:a16="http://schemas.microsoft.com/office/drawing/2014/main" id="{D897DF0B-676D-46CC-8493-0370D9E9FD3D}"/>
              </a:ext>
            </a:extLst>
          </p:cNvPr>
          <p:cNvSpPr>
            <a:spLocks noGrp="1" noChangeArrowheads="1"/>
          </p:cNvSpPr>
          <p:nvPr>
            <p:ph type="body" idx="1"/>
          </p:nvPr>
        </p:nvSpPr>
        <p:spPr>
          <a:xfrm>
            <a:off x="838199" y="1154113"/>
            <a:ext cx="7615335" cy="4530725"/>
          </a:xfrm>
        </p:spPr>
        <p:txBody>
          <a:bodyPr/>
          <a:lstStyle/>
          <a:p>
            <a:r>
              <a:rPr lang="en-US" altLang="en-US" b="1" dirty="0">
                <a:solidFill>
                  <a:srgbClr val="006699"/>
                </a:solidFill>
                <a:latin typeface="+mj-lt"/>
              </a:rPr>
              <a:t>Virtual</a:t>
            </a:r>
            <a:r>
              <a:rPr lang="en-US" altLang="en-US" b="1" dirty="0">
                <a:solidFill>
                  <a:srgbClr val="3366FF"/>
                </a:solidFill>
              </a:rPr>
              <a:t> </a:t>
            </a:r>
            <a:r>
              <a:rPr lang="en-US" altLang="en-US" b="1" dirty="0">
                <a:solidFill>
                  <a:srgbClr val="006699"/>
                </a:solidFill>
                <a:latin typeface="+mj-lt"/>
              </a:rPr>
              <a:t>File</a:t>
            </a:r>
            <a:r>
              <a:rPr lang="en-US" altLang="en-US" b="1" dirty="0">
                <a:solidFill>
                  <a:srgbClr val="3366FF"/>
                </a:solidFill>
              </a:rPr>
              <a:t> </a:t>
            </a:r>
            <a:r>
              <a:rPr lang="en-US" altLang="en-US" b="1" dirty="0">
                <a:solidFill>
                  <a:srgbClr val="006699"/>
                </a:solidFill>
                <a:latin typeface="+mj-lt"/>
              </a:rPr>
              <a:t>Systems</a:t>
            </a:r>
            <a:r>
              <a:rPr lang="en-US" altLang="en-US" b="1" dirty="0">
                <a:solidFill>
                  <a:srgbClr val="3366FF"/>
                </a:solidFill>
              </a:rPr>
              <a:t> </a:t>
            </a:r>
            <a:r>
              <a:rPr lang="en-US" altLang="en-US" dirty="0"/>
              <a:t>(</a:t>
            </a:r>
            <a:r>
              <a:rPr lang="en-US" altLang="en-US" b="1" dirty="0">
                <a:solidFill>
                  <a:srgbClr val="006699"/>
                </a:solidFill>
                <a:latin typeface="+mj-lt"/>
              </a:rPr>
              <a:t>VFS</a:t>
            </a:r>
            <a:r>
              <a:rPr lang="en-US" altLang="en-US" dirty="0"/>
              <a:t>) on Unix provide an object-oriented way of implementing file systems</a:t>
            </a:r>
          </a:p>
          <a:p>
            <a:r>
              <a:rPr lang="en-US" altLang="en-US" dirty="0"/>
              <a:t>VFS allows the same system call interface (the API) to be used for different types of file systems</a:t>
            </a:r>
          </a:p>
          <a:p>
            <a:pPr lvl="1"/>
            <a:r>
              <a:rPr lang="en-US" altLang="en-US" dirty="0"/>
              <a:t>Separates file-system generic operations from implementation details</a:t>
            </a:r>
          </a:p>
          <a:p>
            <a:pPr lvl="1"/>
            <a:r>
              <a:rPr lang="en-US" altLang="en-US" dirty="0"/>
              <a:t>Implementation can be one of many file systems types, or network file system</a:t>
            </a:r>
          </a:p>
          <a:p>
            <a:pPr lvl="2"/>
            <a:r>
              <a:rPr lang="en-US" altLang="en-US" dirty="0"/>
              <a:t>Implements </a:t>
            </a:r>
            <a:r>
              <a:rPr lang="en-US" altLang="en-US" b="1" dirty="0" err="1">
                <a:solidFill>
                  <a:srgbClr val="006699"/>
                </a:solidFill>
                <a:latin typeface="+mj-lt"/>
              </a:rPr>
              <a:t>vnodes</a:t>
            </a:r>
            <a:r>
              <a:rPr lang="en-US" altLang="en-US" dirty="0"/>
              <a:t> which hold inodes or network file details</a:t>
            </a:r>
          </a:p>
          <a:p>
            <a:pPr lvl="1"/>
            <a:r>
              <a:rPr lang="en-US" altLang="en-US" dirty="0"/>
              <a:t>Then dispatches operation to appropriate file system implementation routines</a:t>
            </a:r>
          </a:p>
        </p:txBody>
      </p:sp>
    </p:spTree>
    <p:extLst>
      <p:ext uri="{BB962C8B-B14F-4D97-AF65-F5344CB8AC3E}">
        <p14:creationId xmlns:p14="http://schemas.microsoft.com/office/powerpoint/2010/main" val="156756493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2">
            <a:extLst>
              <a:ext uri="{FF2B5EF4-FFF2-40B4-BE49-F238E27FC236}">
                <a16:creationId xmlns:a16="http://schemas.microsoft.com/office/drawing/2014/main" id="{F2FC4F6A-4A32-407D-9A34-C855F002BE6C}"/>
              </a:ext>
            </a:extLst>
          </p:cNvPr>
          <p:cNvSpPr>
            <a:spLocks noGrp="1" noChangeArrowheads="1"/>
          </p:cNvSpPr>
          <p:nvPr>
            <p:ph type="title"/>
          </p:nvPr>
        </p:nvSpPr>
        <p:spPr>
          <a:xfrm>
            <a:off x="1165225" y="238549"/>
            <a:ext cx="6743700" cy="576262"/>
          </a:xfrm>
        </p:spPr>
        <p:txBody>
          <a:bodyPr/>
          <a:lstStyle/>
          <a:p>
            <a:pPr eaLnBrk="1" hangingPunct="1"/>
            <a:r>
              <a:rPr lang="en-US" altLang="en-US" dirty="0"/>
              <a:t>Virtual File Systems (Cont.)</a:t>
            </a:r>
          </a:p>
        </p:txBody>
      </p:sp>
      <p:sp>
        <p:nvSpPr>
          <p:cNvPr id="17410" name="Rectangle 3">
            <a:extLst>
              <a:ext uri="{FF2B5EF4-FFF2-40B4-BE49-F238E27FC236}">
                <a16:creationId xmlns:a16="http://schemas.microsoft.com/office/drawing/2014/main" id="{360BD3DB-62C1-4EC1-8D78-03DE493A37F4}"/>
              </a:ext>
            </a:extLst>
          </p:cNvPr>
          <p:cNvSpPr>
            <a:spLocks noGrp="1" noChangeArrowheads="1"/>
          </p:cNvSpPr>
          <p:nvPr>
            <p:ph type="body" idx="1"/>
          </p:nvPr>
        </p:nvSpPr>
        <p:spPr>
          <a:xfrm>
            <a:off x="832625" y="901700"/>
            <a:ext cx="7620909" cy="1273175"/>
          </a:xfrm>
        </p:spPr>
        <p:txBody>
          <a:bodyPr/>
          <a:lstStyle/>
          <a:p>
            <a:pPr>
              <a:buFont typeface="Monotype Sorts" pitchFamily="-84" charset="2"/>
              <a:buNone/>
            </a:pPr>
            <a:endParaRPr lang="en-US" altLang="en-US" sz="1200" dirty="0"/>
          </a:p>
          <a:p>
            <a:r>
              <a:rPr lang="en-US" altLang="en-US" dirty="0"/>
              <a:t>The API is to the VFS interface, rather than any specific type of file system</a:t>
            </a:r>
          </a:p>
        </p:txBody>
      </p:sp>
      <p:pic>
        <p:nvPicPr>
          <p:cNvPr id="17411" name="Picture 2">
            <a:extLst>
              <a:ext uri="{FF2B5EF4-FFF2-40B4-BE49-F238E27FC236}">
                <a16:creationId xmlns:a16="http://schemas.microsoft.com/office/drawing/2014/main" id="{2C3AB0BD-69E3-41B7-8B8C-3C14B44882A9}"/>
              </a:ext>
            </a:extLst>
          </p:cNvPr>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2403475" y="2317750"/>
            <a:ext cx="4140200" cy="318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4017299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Title 2">
            <a:extLst>
              <a:ext uri="{FF2B5EF4-FFF2-40B4-BE49-F238E27FC236}">
                <a16:creationId xmlns:a16="http://schemas.microsoft.com/office/drawing/2014/main" id="{79E47F47-918B-4772-A2A4-D1273BA70BAF}"/>
              </a:ext>
            </a:extLst>
          </p:cNvPr>
          <p:cNvSpPr>
            <a:spLocks noGrp="1" noChangeArrowheads="1"/>
          </p:cNvSpPr>
          <p:nvPr>
            <p:ph type="title"/>
          </p:nvPr>
        </p:nvSpPr>
        <p:spPr>
          <a:xfrm>
            <a:off x="1020274" y="238549"/>
            <a:ext cx="7745413" cy="576262"/>
          </a:xfrm>
        </p:spPr>
        <p:txBody>
          <a:bodyPr/>
          <a:lstStyle/>
          <a:p>
            <a:r>
              <a:rPr lang="en-US" altLang="en-US" dirty="0"/>
              <a:t>Virtual File System Implementation</a:t>
            </a:r>
          </a:p>
        </p:txBody>
      </p:sp>
      <p:sp>
        <p:nvSpPr>
          <p:cNvPr id="19458" name="Content Placeholder 3">
            <a:extLst>
              <a:ext uri="{FF2B5EF4-FFF2-40B4-BE49-F238E27FC236}">
                <a16:creationId xmlns:a16="http://schemas.microsoft.com/office/drawing/2014/main" id="{C2F93A3C-D8B2-4647-931F-5B0D10641D25}"/>
              </a:ext>
            </a:extLst>
          </p:cNvPr>
          <p:cNvSpPr>
            <a:spLocks noGrp="1" noChangeArrowheads="1"/>
          </p:cNvSpPr>
          <p:nvPr>
            <p:ph idx="1"/>
          </p:nvPr>
        </p:nvSpPr>
        <p:spPr>
          <a:xfrm>
            <a:off x="860619" y="1154113"/>
            <a:ext cx="7596188" cy="4530725"/>
          </a:xfrm>
        </p:spPr>
        <p:txBody>
          <a:bodyPr/>
          <a:lstStyle/>
          <a:p>
            <a:r>
              <a:rPr lang="en-US" altLang="en-US" dirty="0"/>
              <a:t>For example, Linux has four object types:</a:t>
            </a:r>
          </a:p>
          <a:p>
            <a:pPr lvl="1"/>
            <a:r>
              <a:rPr lang="en-US" altLang="en-US" b="1" dirty="0" err="1">
                <a:solidFill>
                  <a:srgbClr val="006699"/>
                </a:solidFill>
                <a:latin typeface="+mj-lt"/>
              </a:rPr>
              <a:t>inode</a:t>
            </a:r>
            <a:r>
              <a:rPr lang="en-US" altLang="en-US" b="1" dirty="0">
                <a:solidFill>
                  <a:srgbClr val="3366FF"/>
                </a:solidFill>
              </a:rPr>
              <a:t>, </a:t>
            </a:r>
            <a:r>
              <a:rPr lang="en-US" altLang="en-US" b="1" dirty="0">
                <a:solidFill>
                  <a:srgbClr val="006699"/>
                </a:solidFill>
                <a:latin typeface="+mj-lt"/>
              </a:rPr>
              <a:t>file</a:t>
            </a:r>
            <a:r>
              <a:rPr lang="en-US" altLang="en-US" b="1" dirty="0">
                <a:solidFill>
                  <a:srgbClr val="3366FF"/>
                </a:solidFill>
              </a:rPr>
              <a:t>, </a:t>
            </a:r>
            <a:r>
              <a:rPr lang="en-US" altLang="en-US" b="1" dirty="0">
                <a:solidFill>
                  <a:srgbClr val="006699"/>
                </a:solidFill>
                <a:latin typeface="+mj-lt"/>
              </a:rPr>
              <a:t>superblock</a:t>
            </a:r>
            <a:r>
              <a:rPr lang="en-US" altLang="en-US" b="1" dirty="0">
                <a:solidFill>
                  <a:srgbClr val="3366FF"/>
                </a:solidFill>
              </a:rPr>
              <a:t>, </a:t>
            </a:r>
            <a:r>
              <a:rPr lang="en-US" altLang="en-US" b="1" dirty="0" err="1">
                <a:solidFill>
                  <a:srgbClr val="006699"/>
                </a:solidFill>
                <a:latin typeface="+mj-lt"/>
              </a:rPr>
              <a:t>dentry</a:t>
            </a:r>
            <a:endParaRPr lang="en-US" altLang="en-US" b="1" dirty="0">
              <a:solidFill>
                <a:srgbClr val="006699"/>
              </a:solidFill>
              <a:latin typeface="+mj-lt"/>
            </a:endParaRPr>
          </a:p>
          <a:p>
            <a:r>
              <a:rPr lang="en-US" altLang="en-US" dirty="0"/>
              <a:t>VFS defines set of operations on the objects that must be implemented</a:t>
            </a:r>
          </a:p>
          <a:p>
            <a:pPr lvl="1"/>
            <a:r>
              <a:rPr lang="en-US" altLang="en-US" dirty="0"/>
              <a:t>Every object has a pointer to a function table</a:t>
            </a:r>
          </a:p>
          <a:p>
            <a:pPr lvl="2"/>
            <a:r>
              <a:rPr lang="en-US" altLang="en-US" dirty="0"/>
              <a:t>Function table has addresses of routines to implement that function on that object</a:t>
            </a:r>
          </a:p>
          <a:p>
            <a:pPr lvl="2"/>
            <a:r>
              <a:rPr lang="en-US" altLang="en-US" dirty="0"/>
              <a:t>For example:</a:t>
            </a:r>
          </a:p>
          <a:p>
            <a:pPr lvl="2"/>
            <a:r>
              <a:rPr lang="en-US" altLang="en-US" dirty="0"/>
              <a:t>• </a:t>
            </a:r>
            <a:r>
              <a:rPr lang="en-US" altLang="en-US" b="1" dirty="0" err="1">
                <a:latin typeface="Courier New" panose="02070309020205020404" pitchFamily="49" charset="0"/>
                <a:cs typeface="Courier New" panose="02070309020205020404" pitchFamily="49" charset="0"/>
              </a:rPr>
              <a:t>int</a:t>
            </a:r>
            <a:r>
              <a:rPr lang="en-US" altLang="en-US" b="1" dirty="0">
                <a:latin typeface="Courier New" panose="02070309020205020404" pitchFamily="49" charset="0"/>
                <a:cs typeface="Courier New" panose="02070309020205020404" pitchFamily="49" charset="0"/>
              </a:rPr>
              <a:t> open(. . .)</a:t>
            </a:r>
            <a:r>
              <a:rPr lang="en-US" altLang="en-US" dirty="0"/>
              <a:t>—Open a file</a:t>
            </a:r>
          </a:p>
          <a:p>
            <a:pPr lvl="2"/>
            <a:r>
              <a:rPr lang="en-US" altLang="en-US" dirty="0"/>
              <a:t>• </a:t>
            </a:r>
            <a:r>
              <a:rPr lang="en-US" altLang="en-US" b="1" dirty="0" err="1">
                <a:latin typeface="Courier New" panose="02070309020205020404" pitchFamily="49" charset="0"/>
                <a:cs typeface="Courier New" panose="02070309020205020404" pitchFamily="49" charset="0"/>
              </a:rPr>
              <a:t>int</a:t>
            </a:r>
            <a:r>
              <a:rPr lang="en-US" altLang="en-US" b="1" dirty="0">
                <a:latin typeface="Courier New" panose="02070309020205020404" pitchFamily="49" charset="0"/>
                <a:cs typeface="Courier New" panose="02070309020205020404" pitchFamily="49" charset="0"/>
              </a:rPr>
              <a:t> close(. . .)</a:t>
            </a:r>
            <a:r>
              <a:rPr lang="en-US" altLang="en-US" dirty="0"/>
              <a:t>—Close an already-open file</a:t>
            </a:r>
          </a:p>
          <a:p>
            <a:pPr lvl="2"/>
            <a:r>
              <a:rPr lang="en-US" altLang="en-US" dirty="0"/>
              <a:t>• </a:t>
            </a:r>
            <a:r>
              <a:rPr lang="en-US" altLang="en-US" b="1" dirty="0" err="1">
                <a:latin typeface="Courier New" panose="02070309020205020404" pitchFamily="49" charset="0"/>
                <a:cs typeface="Courier New" panose="02070309020205020404" pitchFamily="49" charset="0"/>
              </a:rPr>
              <a:t>ssize</a:t>
            </a:r>
            <a:r>
              <a:rPr lang="en-US" altLang="en-US" b="1" dirty="0">
                <a:latin typeface="Courier New" panose="02070309020205020404" pitchFamily="49" charset="0"/>
                <a:cs typeface="Courier New" panose="02070309020205020404" pitchFamily="49" charset="0"/>
              </a:rPr>
              <a:t> t read(. . .)</a:t>
            </a:r>
            <a:r>
              <a:rPr lang="en-US" altLang="en-US" dirty="0"/>
              <a:t>—Read from a file</a:t>
            </a:r>
          </a:p>
          <a:p>
            <a:pPr lvl="2"/>
            <a:r>
              <a:rPr lang="en-US" altLang="en-US" dirty="0"/>
              <a:t>• </a:t>
            </a:r>
            <a:r>
              <a:rPr lang="en-US" altLang="en-US" b="1" dirty="0" err="1">
                <a:latin typeface="Courier New" panose="02070309020205020404" pitchFamily="49" charset="0"/>
                <a:cs typeface="Courier New" panose="02070309020205020404" pitchFamily="49" charset="0"/>
              </a:rPr>
              <a:t>ssize</a:t>
            </a:r>
            <a:r>
              <a:rPr lang="en-US" altLang="en-US" b="1" dirty="0">
                <a:latin typeface="Courier New" panose="02070309020205020404" pitchFamily="49" charset="0"/>
                <a:cs typeface="Courier New" panose="02070309020205020404" pitchFamily="49" charset="0"/>
              </a:rPr>
              <a:t> t write(. . .)</a:t>
            </a:r>
            <a:r>
              <a:rPr lang="en-US" altLang="en-US" dirty="0"/>
              <a:t>—Write to a file</a:t>
            </a:r>
          </a:p>
          <a:p>
            <a:pPr lvl="2"/>
            <a:r>
              <a:rPr lang="en-US" altLang="en-US" dirty="0"/>
              <a:t>• </a:t>
            </a:r>
            <a:r>
              <a:rPr lang="en-US" altLang="en-US" b="1" dirty="0" err="1">
                <a:latin typeface="Courier New" panose="02070309020205020404" pitchFamily="49" charset="0"/>
                <a:cs typeface="Courier New" panose="02070309020205020404" pitchFamily="49" charset="0"/>
              </a:rPr>
              <a:t>int</a:t>
            </a:r>
            <a:r>
              <a:rPr lang="en-US" altLang="en-US" b="1" dirty="0">
                <a:latin typeface="Courier New" panose="02070309020205020404" pitchFamily="49" charset="0"/>
                <a:cs typeface="Courier New" panose="02070309020205020404" pitchFamily="49" charset="0"/>
              </a:rPr>
              <a:t> </a:t>
            </a:r>
            <a:r>
              <a:rPr lang="en-US" altLang="en-US" b="1" dirty="0" err="1">
                <a:latin typeface="Courier New" panose="02070309020205020404" pitchFamily="49" charset="0"/>
                <a:cs typeface="Courier New" panose="02070309020205020404" pitchFamily="49" charset="0"/>
              </a:rPr>
              <a:t>mmap</a:t>
            </a:r>
            <a:r>
              <a:rPr lang="en-US" altLang="en-US" b="1" dirty="0">
                <a:latin typeface="Courier New" panose="02070309020205020404" pitchFamily="49" charset="0"/>
                <a:cs typeface="Courier New" panose="02070309020205020404" pitchFamily="49" charset="0"/>
              </a:rPr>
              <a:t>(. . .)</a:t>
            </a:r>
            <a:r>
              <a:rPr lang="en-US" altLang="en-US" dirty="0"/>
              <a:t>—Memory-map a file</a:t>
            </a:r>
          </a:p>
          <a:p>
            <a:pPr lvl="2"/>
            <a:endParaRPr lang="en-US" altLang="en-US" dirty="0"/>
          </a:p>
          <a:p>
            <a:pPr lvl="2"/>
            <a:endParaRPr lang="en-US" altLang="en-US" dirty="0"/>
          </a:p>
        </p:txBody>
      </p:sp>
    </p:spTree>
    <p:extLst>
      <p:ext uri="{BB962C8B-B14F-4D97-AF65-F5344CB8AC3E}">
        <p14:creationId xmlns:p14="http://schemas.microsoft.com/office/powerpoint/2010/main" val="239666164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2">
            <a:extLst>
              <a:ext uri="{FF2B5EF4-FFF2-40B4-BE49-F238E27FC236}">
                <a16:creationId xmlns:a16="http://schemas.microsoft.com/office/drawing/2014/main" id="{A7CC0D60-679E-4D68-9A4E-A2837298D8D9}"/>
              </a:ext>
            </a:extLst>
          </p:cNvPr>
          <p:cNvSpPr>
            <a:spLocks noGrp="1" noChangeArrowheads="1"/>
          </p:cNvSpPr>
          <p:nvPr>
            <p:ph type="title"/>
          </p:nvPr>
        </p:nvSpPr>
        <p:spPr>
          <a:xfrm>
            <a:off x="1209609" y="235762"/>
            <a:ext cx="7202488" cy="576262"/>
          </a:xfrm>
        </p:spPr>
        <p:txBody>
          <a:bodyPr/>
          <a:lstStyle/>
          <a:p>
            <a:pPr eaLnBrk="1" hangingPunct="1"/>
            <a:r>
              <a:rPr lang="en-US" altLang="en-US" dirty="0"/>
              <a:t>Remote File Systems</a:t>
            </a:r>
          </a:p>
        </p:txBody>
      </p:sp>
      <p:sp>
        <p:nvSpPr>
          <p:cNvPr id="20482" name="Rectangle 3">
            <a:extLst>
              <a:ext uri="{FF2B5EF4-FFF2-40B4-BE49-F238E27FC236}">
                <a16:creationId xmlns:a16="http://schemas.microsoft.com/office/drawing/2014/main" id="{ACA9E643-4B96-439B-B0F9-A3A1A0BBCA29}"/>
              </a:ext>
            </a:extLst>
          </p:cNvPr>
          <p:cNvSpPr>
            <a:spLocks noGrp="1" noChangeArrowheads="1"/>
          </p:cNvSpPr>
          <p:nvPr>
            <p:ph type="body" idx="1"/>
          </p:nvPr>
        </p:nvSpPr>
        <p:spPr>
          <a:xfrm>
            <a:off x="867745" y="1233488"/>
            <a:ext cx="7665650" cy="4530725"/>
          </a:xfrm>
        </p:spPr>
        <p:txBody>
          <a:bodyPr/>
          <a:lstStyle/>
          <a:p>
            <a:r>
              <a:rPr lang="en-US" altLang="en-US" dirty="0"/>
              <a:t>Sharing of files across a network</a:t>
            </a:r>
          </a:p>
          <a:p>
            <a:r>
              <a:rPr lang="en-US" altLang="en-US" dirty="0"/>
              <a:t>First method involved manually sharing each file – programs like </a:t>
            </a:r>
            <a:r>
              <a:rPr lang="en-US" altLang="en-US" dirty="0">
                <a:latin typeface="Courier New" panose="02070309020205020404" pitchFamily="49" charset="0"/>
                <a:cs typeface="Courier New" panose="02070309020205020404" pitchFamily="49" charset="0"/>
              </a:rPr>
              <a:t>ftp</a:t>
            </a:r>
          </a:p>
          <a:p>
            <a:r>
              <a:rPr lang="en-US" altLang="en-US" dirty="0"/>
              <a:t>Second method uses a </a:t>
            </a:r>
            <a:r>
              <a:rPr lang="en-US" altLang="en-US" b="1" dirty="0">
                <a:solidFill>
                  <a:srgbClr val="006699"/>
                </a:solidFill>
                <a:latin typeface="+mj-lt"/>
              </a:rPr>
              <a:t>distributed</a:t>
            </a:r>
            <a:r>
              <a:rPr lang="en-US" altLang="en-US" b="1" dirty="0">
                <a:solidFill>
                  <a:srgbClr val="3366FF"/>
                </a:solidFill>
              </a:rPr>
              <a:t> </a:t>
            </a:r>
            <a:r>
              <a:rPr lang="en-US" altLang="en-US" b="1" dirty="0">
                <a:solidFill>
                  <a:srgbClr val="006699"/>
                </a:solidFill>
                <a:latin typeface="+mj-lt"/>
              </a:rPr>
              <a:t>file</a:t>
            </a:r>
            <a:r>
              <a:rPr lang="en-US" altLang="en-US" b="1" dirty="0">
                <a:solidFill>
                  <a:srgbClr val="3366FF"/>
                </a:solidFill>
              </a:rPr>
              <a:t> </a:t>
            </a:r>
            <a:r>
              <a:rPr lang="en-US" altLang="en-US" b="1" dirty="0">
                <a:solidFill>
                  <a:srgbClr val="006699"/>
                </a:solidFill>
                <a:latin typeface="+mj-lt"/>
              </a:rPr>
              <a:t>system</a:t>
            </a:r>
            <a:r>
              <a:rPr lang="en-US" altLang="en-US" b="1" dirty="0">
                <a:solidFill>
                  <a:srgbClr val="3366FF"/>
                </a:solidFill>
              </a:rPr>
              <a:t> </a:t>
            </a:r>
            <a:r>
              <a:rPr lang="en-US" altLang="en-US" dirty="0"/>
              <a:t>(</a:t>
            </a:r>
            <a:r>
              <a:rPr lang="en-US" altLang="en-US" b="1" dirty="0">
                <a:solidFill>
                  <a:srgbClr val="006699"/>
                </a:solidFill>
                <a:latin typeface="+mj-lt"/>
              </a:rPr>
              <a:t>DFS</a:t>
            </a:r>
            <a:r>
              <a:rPr lang="en-US" altLang="en-US" dirty="0"/>
              <a:t>)</a:t>
            </a:r>
          </a:p>
          <a:p>
            <a:pPr lvl="1"/>
            <a:r>
              <a:rPr lang="en-US" altLang="en-US" dirty="0"/>
              <a:t>Remote directories visible from local machine</a:t>
            </a:r>
          </a:p>
          <a:p>
            <a:r>
              <a:rPr lang="en-US" altLang="en-US" dirty="0"/>
              <a:t>Third method – </a:t>
            </a:r>
            <a:r>
              <a:rPr lang="en-US" altLang="en-US" b="1" dirty="0">
                <a:solidFill>
                  <a:srgbClr val="006699"/>
                </a:solidFill>
                <a:latin typeface="+mj-lt"/>
              </a:rPr>
              <a:t>World</a:t>
            </a:r>
            <a:r>
              <a:rPr lang="en-US" altLang="en-US" b="1" dirty="0">
                <a:solidFill>
                  <a:srgbClr val="3366FF"/>
                </a:solidFill>
              </a:rPr>
              <a:t> </a:t>
            </a:r>
            <a:r>
              <a:rPr lang="en-US" altLang="en-US" b="1" dirty="0">
                <a:solidFill>
                  <a:srgbClr val="006699"/>
                </a:solidFill>
                <a:latin typeface="+mj-lt"/>
              </a:rPr>
              <a:t>Wide</a:t>
            </a:r>
            <a:r>
              <a:rPr lang="en-US" altLang="en-US" b="1" dirty="0">
                <a:solidFill>
                  <a:srgbClr val="3366FF"/>
                </a:solidFill>
              </a:rPr>
              <a:t> </a:t>
            </a:r>
            <a:r>
              <a:rPr lang="en-US" altLang="en-US" b="1" dirty="0">
                <a:solidFill>
                  <a:srgbClr val="006699"/>
                </a:solidFill>
                <a:latin typeface="+mj-lt"/>
              </a:rPr>
              <a:t>Web</a:t>
            </a:r>
          </a:p>
          <a:p>
            <a:pPr lvl="1"/>
            <a:r>
              <a:rPr lang="en-US" altLang="en-US" dirty="0"/>
              <a:t>A bit of a revision to first method</a:t>
            </a:r>
          </a:p>
          <a:p>
            <a:pPr lvl="1"/>
            <a:r>
              <a:rPr lang="en-US" altLang="en-US" dirty="0"/>
              <a:t>Use browser to locate file/files and download /upload</a:t>
            </a:r>
          </a:p>
          <a:p>
            <a:pPr lvl="1"/>
            <a:r>
              <a:rPr lang="en-US" altLang="en-US" b="1" dirty="0">
                <a:solidFill>
                  <a:srgbClr val="006699"/>
                </a:solidFill>
                <a:latin typeface="+mj-lt"/>
              </a:rPr>
              <a:t>Anonymous</a:t>
            </a:r>
            <a:r>
              <a:rPr lang="en-US" altLang="en-US" dirty="0"/>
              <a:t> access doesn’t require authentication</a:t>
            </a:r>
          </a:p>
        </p:txBody>
      </p:sp>
    </p:spTree>
    <p:extLst>
      <p:ext uri="{BB962C8B-B14F-4D97-AF65-F5344CB8AC3E}">
        <p14:creationId xmlns:p14="http://schemas.microsoft.com/office/powerpoint/2010/main" val="132680791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a:extLst>
              <a:ext uri="{FF2B5EF4-FFF2-40B4-BE49-F238E27FC236}">
                <a16:creationId xmlns:a16="http://schemas.microsoft.com/office/drawing/2014/main" id="{02436AF8-72BA-4E9D-BD17-2B8D6CDA86B1}"/>
              </a:ext>
            </a:extLst>
          </p:cNvPr>
          <p:cNvSpPr>
            <a:spLocks noGrp="1" noChangeArrowheads="1"/>
          </p:cNvSpPr>
          <p:nvPr>
            <p:ph type="title"/>
          </p:nvPr>
        </p:nvSpPr>
        <p:spPr>
          <a:xfrm>
            <a:off x="985676" y="245093"/>
            <a:ext cx="7167563" cy="576262"/>
          </a:xfrm>
        </p:spPr>
        <p:txBody>
          <a:bodyPr/>
          <a:lstStyle/>
          <a:p>
            <a:pPr eaLnBrk="1" hangingPunct="1"/>
            <a:r>
              <a:rPr lang="en-US" altLang="en-US" dirty="0"/>
              <a:t>Client-Server Model</a:t>
            </a:r>
          </a:p>
        </p:txBody>
      </p:sp>
      <p:sp>
        <p:nvSpPr>
          <p:cNvPr id="22530" name="Rectangle 3">
            <a:extLst>
              <a:ext uri="{FF2B5EF4-FFF2-40B4-BE49-F238E27FC236}">
                <a16:creationId xmlns:a16="http://schemas.microsoft.com/office/drawing/2014/main" id="{4DBDB548-44F5-4F56-ADAA-D20C56321C37}"/>
              </a:ext>
            </a:extLst>
          </p:cNvPr>
          <p:cNvSpPr>
            <a:spLocks noGrp="1" noChangeArrowheads="1"/>
          </p:cNvSpPr>
          <p:nvPr>
            <p:ph type="body" idx="1"/>
          </p:nvPr>
        </p:nvSpPr>
        <p:spPr>
          <a:xfrm>
            <a:off x="871766" y="1233488"/>
            <a:ext cx="7647081" cy="4530725"/>
          </a:xfrm>
        </p:spPr>
        <p:txBody>
          <a:bodyPr/>
          <a:lstStyle/>
          <a:p>
            <a:r>
              <a:rPr lang="en-US" altLang="en-US" dirty="0"/>
              <a:t>Sharing between a server (providing access to a file system via a network protocol) and a client (using the protocol to access the remote file system)</a:t>
            </a:r>
          </a:p>
          <a:p>
            <a:r>
              <a:rPr lang="en-US" altLang="en-US" dirty="0"/>
              <a:t>Identifying each other via network ID can be spoofed, encryption can be performance expensive</a:t>
            </a:r>
          </a:p>
          <a:p>
            <a:r>
              <a:rPr lang="en-US" altLang="en-US" dirty="0"/>
              <a:t>NFS an example</a:t>
            </a:r>
          </a:p>
          <a:p>
            <a:pPr lvl="1"/>
            <a:r>
              <a:rPr lang="en-US" altLang="en-US" dirty="0"/>
              <a:t>User </a:t>
            </a:r>
            <a:r>
              <a:rPr lang="en-US" altLang="en-US" dirty="0" err="1"/>
              <a:t>auth</a:t>
            </a:r>
            <a:r>
              <a:rPr lang="en-US" altLang="en-US" dirty="0"/>
              <a:t> info on clients and servers must match (</a:t>
            </a:r>
            <a:r>
              <a:rPr lang="en-US" altLang="en-US" dirty="0" err="1"/>
              <a:t>UserIDs</a:t>
            </a:r>
            <a:r>
              <a:rPr lang="en-US" altLang="en-US" dirty="0"/>
              <a:t> for example)</a:t>
            </a:r>
          </a:p>
          <a:p>
            <a:pPr lvl="1"/>
            <a:r>
              <a:rPr lang="en-US" altLang="en-US" dirty="0"/>
              <a:t>Remote file system mounted, file operations sent on behalf of user across network to server</a:t>
            </a:r>
          </a:p>
          <a:p>
            <a:pPr lvl="1"/>
            <a:r>
              <a:rPr lang="en-US" altLang="en-US" dirty="0"/>
              <a:t>Server checks permissions, file handle returned</a:t>
            </a:r>
          </a:p>
          <a:p>
            <a:pPr lvl="1"/>
            <a:r>
              <a:rPr lang="en-US" altLang="en-US" dirty="0"/>
              <a:t>Handle used for reads and writes until file closed</a:t>
            </a:r>
          </a:p>
        </p:txBody>
      </p:sp>
    </p:spTree>
    <p:extLst>
      <p:ext uri="{BB962C8B-B14F-4D97-AF65-F5344CB8AC3E}">
        <p14:creationId xmlns:p14="http://schemas.microsoft.com/office/powerpoint/2010/main" val="26581371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2">
            <a:extLst>
              <a:ext uri="{FF2B5EF4-FFF2-40B4-BE49-F238E27FC236}">
                <a16:creationId xmlns:a16="http://schemas.microsoft.com/office/drawing/2014/main" id="{3D17F966-E487-4A91-866F-EF8DA797DB92}"/>
              </a:ext>
            </a:extLst>
          </p:cNvPr>
          <p:cNvSpPr>
            <a:spLocks noGrp="1" noChangeArrowheads="1"/>
          </p:cNvSpPr>
          <p:nvPr>
            <p:ph type="title"/>
          </p:nvPr>
        </p:nvSpPr>
        <p:spPr>
          <a:xfrm>
            <a:off x="1265591" y="245093"/>
            <a:ext cx="7196138" cy="576262"/>
          </a:xfrm>
        </p:spPr>
        <p:txBody>
          <a:bodyPr/>
          <a:lstStyle/>
          <a:p>
            <a:pPr eaLnBrk="1" hangingPunct="1"/>
            <a:r>
              <a:rPr lang="en-US" altLang="en-US" dirty="0"/>
              <a:t>Distributed Information Systems</a:t>
            </a:r>
          </a:p>
        </p:txBody>
      </p:sp>
      <p:sp>
        <p:nvSpPr>
          <p:cNvPr id="24578" name="Rectangle 3">
            <a:extLst>
              <a:ext uri="{FF2B5EF4-FFF2-40B4-BE49-F238E27FC236}">
                <a16:creationId xmlns:a16="http://schemas.microsoft.com/office/drawing/2014/main" id="{0C5E636F-3407-4A83-882D-60C4BE2AF682}"/>
              </a:ext>
            </a:extLst>
          </p:cNvPr>
          <p:cNvSpPr>
            <a:spLocks noGrp="1" noChangeArrowheads="1"/>
          </p:cNvSpPr>
          <p:nvPr>
            <p:ph type="body" idx="1"/>
          </p:nvPr>
        </p:nvSpPr>
        <p:spPr>
          <a:xfrm>
            <a:off x="877078" y="1233488"/>
            <a:ext cx="7679093" cy="4530725"/>
          </a:xfrm>
        </p:spPr>
        <p:txBody>
          <a:bodyPr/>
          <a:lstStyle/>
          <a:p>
            <a:r>
              <a:rPr lang="en-US" altLang="en-US" dirty="0"/>
              <a:t>Aka </a:t>
            </a:r>
            <a:r>
              <a:rPr lang="en-US" altLang="en-US" b="1" dirty="0">
                <a:solidFill>
                  <a:srgbClr val="006699"/>
                </a:solidFill>
                <a:latin typeface="+mj-lt"/>
              </a:rPr>
              <a:t>distributed</a:t>
            </a:r>
            <a:r>
              <a:rPr lang="en-US" altLang="en-US" b="1" dirty="0">
                <a:solidFill>
                  <a:srgbClr val="3366FF"/>
                </a:solidFill>
              </a:rPr>
              <a:t> </a:t>
            </a:r>
            <a:r>
              <a:rPr lang="en-US" altLang="en-US" b="1" dirty="0">
                <a:solidFill>
                  <a:srgbClr val="006699"/>
                </a:solidFill>
                <a:latin typeface="+mj-lt"/>
              </a:rPr>
              <a:t>naming</a:t>
            </a:r>
            <a:r>
              <a:rPr lang="en-US" altLang="en-US" b="1" dirty="0">
                <a:solidFill>
                  <a:srgbClr val="3366FF"/>
                </a:solidFill>
              </a:rPr>
              <a:t> </a:t>
            </a:r>
            <a:r>
              <a:rPr lang="en-US" altLang="en-US" b="1" dirty="0">
                <a:solidFill>
                  <a:srgbClr val="006699"/>
                </a:solidFill>
                <a:latin typeface="+mj-lt"/>
              </a:rPr>
              <a:t>services</a:t>
            </a:r>
            <a:r>
              <a:rPr lang="en-US" altLang="en-US" dirty="0"/>
              <a:t>, provide unified access to info needed for remote computing</a:t>
            </a:r>
          </a:p>
          <a:p>
            <a:r>
              <a:rPr lang="en-US" altLang="en-US" b="1" dirty="0">
                <a:solidFill>
                  <a:srgbClr val="006699"/>
                </a:solidFill>
                <a:latin typeface="+mj-lt"/>
              </a:rPr>
              <a:t>Domain</a:t>
            </a:r>
            <a:r>
              <a:rPr lang="en-US" altLang="en-US" b="1" dirty="0">
                <a:solidFill>
                  <a:srgbClr val="3366FF"/>
                </a:solidFill>
              </a:rPr>
              <a:t> </a:t>
            </a:r>
            <a:r>
              <a:rPr lang="en-US" altLang="en-US" b="1" dirty="0">
                <a:solidFill>
                  <a:srgbClr val="006699"/>
                </a:solidFill>
                <a:latin typeface="+mj-lt"/>
              </a:rPr>
              <a:t>name</a:t>
            </a:r>
            <a:r>
              <a:rPr lang="en-US" altLang="en-US" b="1" dirty="0">
                <a:solidFill>
                  <a:srgbClr val="3366FF"/>
                </a:solidFill>
              </a:rPr>
              <a:t> </a:t>
            </a:r>
            <a:r>
              <a:rPr lang="en-US" altLang="en-US" b="1" dirty="0">
                <a:solidFill>
                  <a:srgbClr val="006699"/>
                </a:solidFill>
                <a:latin typeface="+mj-lt"/>
              </a:rPr>
              <a:t>system</a:t>
            </a:r>
            <a:r>
              <a:rPr lang="en-US" altLang="en-US" b="1" dirty="0">
                <a:solidFill>
                  <a:srgbClr val="3366FF"/>
                </a:solidFill>
              </a:rPr>
              <a:t> </a:t>
            </a:r>
            <a:r>
              <a:rPr lang="en-US" altLang="en-US" dirty="0"/>
              <a:t>(</a:t>
            </a:r>
            <a:r>
              <a:rPr lang="en-US" altLang="en-US" b="1" dirty="0">
                <a:solidFill>
                  <a:srgbClr val="006699"/>
                </a:solidFill>
                <a:latin typeface="+mj-lt"/>
              </a:rPr>
              <a:t>DNS</a:t>
            </a:r>
            <a:r>
              <a:rPr lang="en-US" altLang="en-US" dirty="0"/>
              <a:t>) provides host-name-to-network-address translations for the Internet</a:t>
            </a:r>
          </a:p>
          <a:p>
            <a:r>
              <a:rPr lang="en-US" altLang="en-US" dirty="0"/>
              <a:t>Others like </a:t>
            </a:r>
            <a:r>
              <a:rPr lang="en-US" altLang="en-US" b="1" dirty="0">
                <a:solidFill>
                  <a:srgbClr val="006699"/>
                </a:solidFill>
                <a:latin typeface="+mj-lt"/>
              </a:rPr>
              <a:t>network</a:t>
            </a:r>
            <a:r>
              <a:rPr lang="en-US" altLang="en-US" b="1" dirty="0">
                <a:solidFill>
                  <a:srgbClr val="3366FF"/>
                </a:solidFill>
              </a:rPr>
              <a:t> </a:t>
            </a:r>
            <a:r>
              <a:rPr lang="en-US" altLang="en-US" b="1" dirty="0">
                <a:solidFill>
                  <a:srgbClr val="006699"/>
                </a:solidFill>
                <a:latin typeface="+mj-lt"/>
              </a:rPr>
              <a:t>information</a:t>
            </a:r>
            <a:r>
              <a:rPr lang="en-US" altLang="en-US" b="1" dirty="0">
                <a:solidFill>
                  <a:srgbClr val="3366FF"/>
                </a:solidFill>
              </a:rPr>
              <a:t> </a:t>
            </a:r>
            <a:r>
              <a:rPr lang="en-US" altLang="en-US" b="1" dirty="0">
                <a:solidFill>
                  <a:srgbClr val="006699"/>
                </a:solidFill>
                <a:latin typeface="+mj-lt"/>
              </a:rPr>
              <a:t>service</a:t>
            </a:r>
            <a:r>
              <a:rPr lang="en-US" altLang="en-US" dirty="0"/>
              <a:t> (</a:t>
            </a:r>
            <a:r>
              <a:rPr lang="en-US" altLang="en-US" b="1" dirty="0">
                <a:solidFill>
                  <a:srgbClr val="006699"/>
                </a:solidFill>
                <a:latin typeface="+mj-lt"/>
              </a:rPr>
              <a:t>NIS</a:t>
            </a:r>
            <a:r>
              <a:rPr lang="en-US" altLang="en-US" dirty="0"/>
              <a:t>) provide user-name, password, </a:t>
            </a:r>
            <a:r>
              <a:rPr lang="en-US" altLang="en-US" dirty="0" err="1"/>
              <a:t>userID</a:t>
            </a:r>
            <a:r>
              <a:rPr lang="en-US" altLang="en-US" dirty="0"/>
              <a:t>, group information</a:t>
            </a:r>
          </a:p>
          <a:p>
            <a:r>
              <a:rPr lang="en-US" altLang="en-US" dirty="0"/>
              <a:t>Microsoft’s </a:t>
            </a:r>
            <a:r>
              <a:rPr lang="en-US" altLang="en-US" b="1" dirty="0">
                <a:solidFill>
                  <a:srgbClr val="006699"/>
                </a:solidFill>
                <a:latin typeface="+mj-lt"/>
              </a:rPr>
              <a:t>common</a:t>
            </a:r>
            <a:r>
              <a:rPr lang="en-US" altLang="en-US" b="1" dirty="0">
                <a:solidFill>
                  <a:srgbClr val="3366FF"/>
                </a:solidFill>
              </a:rPr>
              <a:t> </a:t>
            </a:r>
            <a:r>
              <a:rPr lang="en-US" altLang="en-US" b="1" dirty="0">
                <a:solidFill>
                  <a:srgbClr val="006699"/>
                </a:solidFill>
                <a:latin typeface="+mj-lt"/>
              </a:rPr>
              <a:t>Internet</a:t>
            </a:r>
            <a:r>
              <a:rPr lang="en-US" altLang="en-US" b="1" dirty="0">
                <a:solidFill>
                  <a:srgbClr val="3366FF"/>
                </a:solidFill>
              </a:rPr>
              <a:t> </a:t>
            </a:r>
            <a:r>
              <a:rPr lang="en-US" altLang="en-US" b="1" dirty="0">
                <a:solidFill>
                  <a:srgbClr val="006699"/>
                </a:solidFill>
                <a:latin typeface="+mj-lt"/>
              </a:rPr>
              <a:t>file</a:t>
            </a:r>
            <a:r>
              <a:rPr lang="en-US" altLang="en-US" b="1" dirty="0">
                <a:solidFill>
                  <a:srgbClr val="3366FF"/>
                </a:solidFill>
              </a:rPr>
              <a:t> </a:t>
            </a:r>
            <a:r>
              <a:rPr lang="en-US" altLang="en-US" b="1" dirty="0">
                <a:solidFill>
                  <a:srgbClr val="006699"/>
                </a:solidFill>
                <a:latin typeface="+mj-lt"/>
              </a:rPr>
              <a:t>system</a:t>
            </a:r>
            <a:r>
              <a:rPr lang="en-US" altLang="en-US" b="1" dirty="0">
                <a:solidFill>
                  <a:srgbClr val="3366FF"/>
                </a:solidFill>
              </a:rPr>
              <a:t> </a:t>
            </a:r>
            <a:r>
              <a:rPr lang="en-US" altLang="en-US" dirty="0"/>
              <a:t>(</a:t>
            </a:r>
            <a:r>
              <a:rPr lang="en-US" altLang="en-US" b="1" dirty="0">
                <a:solidFill>
                  <a:srgbClr val="006699"/>
                </a:solidFill>
                <a:latin typeface="+mj-lt"/>
              </a:rPr>
              <a:t>CIFS</a:t>
            </a:r>
            <a:r>
              <a:rPr lang="en-US" altLang="en-US" dirty="0"/>
              <a:t>) network info used with user </a:t>
            </a:r>
            <a:r>
              <a:rPr lang="en-US" altLang="en-US" dirty="0" err="1"/>
              <a:t>auth</a:t>
            </a:r>
            <a:r>
              <a:rPr lang="en-US" altLang="en-US" dirty="0"/>
              <a:t> to create network logins that server uses to allow to deny access</a:t>
            </a:r>
          </a:p>
          <a:p>
            <a:pPr lvl="1"/>
            <a:r>
              <a:rPr lang="en-US" altLang="en-US" b="1" dirty="0">
                <a:solidFill>
                  <a:srgbClr val="006699"/>
                </a:solidFill>
                <a:latin typeface="+mj-lt"/>
              </a:rPr>
              <a:t>Active</a:t>
            </a:r>
            <a:r>
              <a:rPr lang="en-US" altLang="en-US" b="1" dirty="0">
                <a:solidFill>
                  <a:srgbClr val="3366FF"/>
                </a:solidFill>
              </a:rPr>
              <a:t> </a:t>
            </a:r>
            <a:r>
              <a:rPr lang="en-US" altLang="en-US" b="1" dirty="0">
                <a:solidFill>
                  <a:srgbClr val="006699"/>
                </a:solidFill>
                <a:latin typeface="+mj-lt"/>
              </a:rPr>
              <a:t>directory</a:t>
            </a:r>
            <a:r>
              <a:rPr lang="en-US" altLang="en-US" b="1" dirty="0">
                <a:solidFill>
                  <a:srgbClr val="3366FF"/>
                </a:solidFill>
              </a:rPr>
              <a:t> </a:t>
            </a:r>
            <a:r>
              <a:rPr lang="en-US" altLang="en-US" dirty="0"/>
              <a:t>distributed naming service</a:t>
            </a:r>
          </a:p>
          <a:p>
            <a:pPr lvl="1"/>
            <a:r>
              <a:rPr lang="en-US" altLang="en-US" b="1" dirty="0">
                <a:solidFill>
                  <a:srgbClr val="006699"/>
                </a:solidFill>
                <a:latin typeface="+mj-lt"/>
              </a:rPr>
              <a:t>Kerberos-derived</a:t>
            </a:r>
            <a:r>
              <a:rPr lang="en-US" altLang="en-US" dirty="0"/>
              <a:t> network authentication protocol</a:t>
            </a:r>
          </a:p>
          <a:p>
            <a:r>
              <a:rPr lang="en-US" altLang="en-US" dirty="0"/>
              <a:t>Industry moving toward </a:t>
            </a:r>
            <a:r>
              <a:rPr lang="en-US" altLang="en-US" b="1" dirty="0">
                <a:solidFill>
                  <a:srgbClr val="006699"/>
                </a:solidFill>
                <a:latin typeface="+mj-lt"/>
              </a:rPr>
              <a:t>lightweight</a:t>
            </a:r>
            <a:r>
              <a:rPr lang="en-US" altLang="en-US" b="1" dirty="0">
                <a:solidFill>
                  <a:srgbClr val="3366FF"/>
                </a:solidFill>
              </a:rPr>
              <a:t> </a:t>
            </a:r>
            <a:r>
              <a:rPr lang="en-US" altLang="en-US" b="1" dirty="0">
                <a:solidFill>
                  <a:srgbClr val="006699"/>
                </a:solidFill>
                <a:latin typeface="+mj-lt"/>
              </a:rPr>
              <a:t>directory-access</a:t>
            </a:r>
            <a:r>
              <a:rPr lang="en-US" altLang="en-US" b="1" dirty="0">
                <a:solidFill>
                  <a:srgbClr val="3366FF"/>
                </a:solidFill>
              </a:rPr>
              <a:t> </a:t>
            </a:r>
            <a:r>
              <a:rPr lang="en-US" altLang="en-US" b="1" dirty="0">
                <a:solidFill>
                  <a:srgbClr val="006699"/>
                </a:solidFill>
                <a:latin typeface="+mj-lt"/>
              </a:rPr>
              <a:t>protocol</a:t>
            </a:r>
            <a:r>
              <a:rPr lang="en-US" altLang="en-US" b="1" dirty="0">
                <a:solidFill>
                  <a:srgbClr val="3366FF"/>
                </a:solidFill>
              </a:rPr>
              <a:t> </a:t>
            </a:r>
            <a:r>
              <a:rPr lang="en-US" altLang="en-US" dirty="0"/>
              <a:t>(</a:t>
            </a:r>
            <a:r>
              <a:rPr lang="en-US" altLang="en-US" b="1" dirty="0">
                <a:solidFill>
                  <a:srgbClr val="006699"/>
                </a:solidFill>
                <a:latin typeface="+mj-lt"/>
              </a:rPr>
              <a:t>LDAP</a:t>
            </a:r>
            <a:r>
              <a:rPr lang="en-US" altLang="en-US" dirty="0"/>
              <a:t>) as secure distributed naming mechanism</a:t>
            </a:r>
          </a:p>
          <a:p>
            <a:endParaRPr lang="en-US" altLang="en-US" dirty="0"/>
          </a:p>
        </p:txBody>
      </p:sp>
    </p:spTree>
    <p:extLst>
      <p:ext uri="{BB962C8B-B14F-4D97-AF65-F5344CB8AC3E}">
        <p14:creationId xmlns:p14="http://schemas.microsoft.com/office/powerpoint/2010/main" val="369541056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2">
            <a:extLst>
              <a:ext uri="{FF2B5EF4-FFF2-40B4-BE49-F238E27FC236}">
                <a16:creationId xmlns:a16="http://schemas.microsoft.com/office/drawing/2014/main" id="{92469F5A-D054-4E4C-8D73-2CEE36B84B1F}"/>
              </a:ext>
            </a:extLst>
          </p:cNvPr>
          <p:cNvSpPr>
            <a:spLocks noGrp="1" noChangeArrowheads="1"/>
          </p:cNvSpPr>
          <p:nvPr>
            <p:ph type="title"/>
          </p:nvPr>
        </p:nvSpPr>
        <p:spPr>
          <a:xfrm>
            <a:off x="1209609" y="245093"/>
            <a:ext cx="7196138" cy="576262"/>
          </a:xfrm>
        </p:spPr>
        <p:txBody>
          <a:bodyPr/>
          <a:lstStyle/>
          <a:p>
            <a:pPr eaLnBrk="1" hangingPunct="1"/>
            <a:r>
              <a:rPr lang="en-US" altLang="en-US" dirty="0"/>
              <a:t>Consistency Semantics</a:t>
            </a:r>
          </a:p>
        </p:txBody>
      </p:sp>
      <p:sp>
        <p:nvSpPr>
          <p:cNvPr id="19459" name="Rectangle 3">
            <a:extLst>
              <a:ext uri="{FF2B5EF4-FFF2-40B4-BE49-F238E27FC236}">
                <a16:creationId xmlns:a16="http://schemas.microsoft.com/office/drawing/2014/main" id="{9EB3D98A-F6BF-3B41-9B2E-150B41DCFCD5}"/>
              </a:ext>
            </a:extLst>
          </p:cNvPr>
          <p:cNvSpPr>
            <a:spLocks noGrp="1" noChangeArrowheads="1"/>
          </p:cNvSpPr>
          <p:nvPr>
            <p:ph type="body" idx="1"/>
          </p:nvPr>
        </p:nvSpPr>
        <p:spPr>
          <a:xfrm>
            <a:off x="677863" y="989013"/>
            <a:ext cx="7943623" cy="4530725"/>
          </a:xfrm>
        </p:spPr>
        <p:txBody>
          <a:bodyPr/>
          <a:lstStyle/>
          <a:p>
            <a:pPr>
              <a:defRPr/>
            </a:pPr>
            <a:r>
              <a:rPr lang="en-US" altLang="en-US" dirty="0"/>
              <a:t>Important criteria for evaluating file sharing-file systems</a:t>
            </a:r>
          </a:p>
          <a:p>
            <a:pPr>
              <a:defRPr/>
            </a:pPr>
            <a:r>
              <a:rPr lang="en-US" altLang="en-US" dirty="0"/>
              <a:t>Specify how multiple users are to access shared file simultaneously</a:t>
            </a:r>
          </a:p>
          <a:p>
            <a:pPr lvl="1">
              <a:defRPr/>
            </a:pPr>
            <a:r>
              <a:rPr lang="en-US" altLang="en-US" dirty="0"/>
              <a:t>When modifications of data will be observed by other users</a:t>
            </a:r>
          </a:p>
          <a:p>
            <a:pPr lvl="1">
              <a:defRPr/>
            </a:pPr>
            <a:r>
              <a:rPr lang="en-US" altLang="en-US" dirty="0"/>
              <a:t>Directly related to process synchronization algorithms, but atomicity across a network has high overhead (see Andrew File System)</a:t>
            </a:r>
          </a:p>
          <a:p>
            <a:pPr>
              <a:defRPr/>
            </a:pPr>
            <a:r>
              <a:rPr lang="en-US" altLang="en-US" dirty="0"/>
              <a:t>The series of accesses between file open and closed called </a:t>
            </a:r>
            <a:r>
              <a:rPr lang="en-US" altLang="en-US" b="1" dirty="0">
                <a:solidFill>
                  <a:srgbClr val="006699"/>
                </a:solidFill>
                <a:latin typeface="+mj-lt"/>
              </a:rPr>
              <a:t>file</a:t>
            </a:r>
            <a:r>
              <a:rPr lang="en-US" altLang="en-US" b="1" dirty="0">
                <a:solidFill>
                  <a:srgbClr val="3366FF"/>
                </a:solidFill>
              </a:rPr>
              <a:t> </a:t>
            </a:r>
            <a:r>
              <a:rPr lang="en-US" altLang="en-US" b="1" dirty="0">
                <a:solidFill>
                  <a:srgbClr val="006699"/>
                </a:solidFill>
                <a:latin typeface="+mj-lt"/>
              </a:rPr>
              <a:t>session</a:t>
            </a:r>
          </a:p>
          <a:p>
            <a:pPr>
              <a:defRPr/>
            </a:pPr>
            <a:r>
              <a:rPr lang="en-US" altLang="en-US" dirty="0"/>
              <a:t>UNIX semantics</a:t>
            </a:r>
          </a:p>
          <a:p>
            <a:pPr lvl="1">
              <a:defRPr/>
            </a:pPr>
            <a:r>
              <a:rPr lang="en-US" altLang="en-US" dirty="0"/>
              <a:t>Writes to open file immediately visible to others with file open</a:t>
            </a:r>
          </a:p>
          <a:p>
            <a:pPr lvl="1">
              <a:defRPr/>
            </a:pPr>
            <a:r>
              <a:rPr lang="en-US" altLang="en-US" dirty="0"/>
              <a:t>One mode of sharing allows users to share pointer to current I/O location in file</a:t>
            </a:r>
          </a:p>
          <a:p>
            <a:pPr lvl="1">
              <a:defRPr/>
            </a:pPr>
            <a:r>
              <a:rPr lang="en-US" altLang="en-US" dirty="0"/>
              <a:t>Single physical image, accessed exclusively, contention causes process delays</a:t>
            </a:r>
          </a:p>
          <a:p>
            <a:pPr>
              <a:defRPr/>
            </a:pPr>
            <a:r>
              <a:rPr lang="en-US" altLang="en-US" dirty="0"/>
              <a:t>Session semantics (Andrew file system (</a:t>
            </a:r>
            <a:r>
              <a:rPr lang="en-US" altLang="en-US" dirty="0" err="1"/>
              <a:t>OpenAFS</a:t>
            </a:r>
            <a:r>
              <a:rPr lang="en-US" altLang="en-US" dirty="0"/>
              <a:t>))</a:t>
            </a:r>
          </a:p>
          <a:p>
            <a:pPr lvl="1">
              <a:defRPr/>
            </a:pPr>
            <a:r>
              <a:rPr lang="en-US" altLang="en-US" dirty="0"/>
              <a:t>Writes to open file not visible during session, only at close</a:t>
            </a:r>
          </a:p>
          <a:p>
            <a:pPr lvl="1">
              <a:defRPr/>
            </a:pPr>
            <a:r>
              <a:rPr lang="en-US" altLang="en-US" dirty="0"/>
              <a:t>Can be several copies, each changed independently </a:t>
            </a:r>
          </a:p>
          <a:p>
            <a:pPr marL="0" indent="0">
              <a:buFont typeface="Monotype Sorts" pitchFamily="2" charset="2"/>
              <a:buNone/>
              <a:defRPr/>
            </a:pPr>
            <a:endParaRPr lang="en-US" altLang="en-US" dirty="0"/>
          </a:p>
        </p:txBody>
      </p:sp>
    </p:spTree>
    <p:extLst>
      <p:ext uri="{BB962C8B-B14F-4D97-AF65-F5344CB8AC3E}">
        <p14:creationId xmlns:p14="http://schemas.microsoft.com/office/powerpoint/2010/main" val="32277078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a:extLst>
              <a:ext uri="{FF2B5EF4-FFF2-40B4-BE49-F238E27FC236}">
                <a16:creationId xmlns:a16="http://schemas.microsoft.com/office/drawing/2014/main" id="{EDA52379-7701-4C4A-8B31-198418483C24}"/>
              </a:ext>
            </a:extLst>
          </p:cNvPr>
          <p:cNvSpPr>
            <a:spLocks noGrp="1" noChangeArrowheads="1"/>
          </p:cNvSpPr>
          <p:nvPr>
            <p:ph type="title"/>
          </p:nvPr>
        </p:nvSpPr>
        <p:spPr>
          <a:xfrm>
            <a:off x="913135" y="235374"/>
            <a:ext cx="7605712" cy="576262"/>
          </a:xfrm>
        </p:spPr>
        <p:txBody>
          <a:bodyPr/>
          <a:lstStyle/>
          <a:p>
            <a:pPr eaLnBrk="1" hangingPunct="1"/>
            <a:r>
              <a:rPr lang="en-US" altLang="en-US" dirty="0"/>
              <a:t>File Locking Example – Java API</a:t>
            </a:r>
          </a:p>
        </p:txBody>
      </p:sp>
      <p:sp>
        <p:nvSpPr>
          <p:cNvPr id="12291" name="Rectangle 3">
            <a:extLst>
              <a:ext uri="{FF2B5EF4-FFF2-40B4-BE49-F238E27FC236}">
                <a16:creationId xmlns:a16="http://schemas.microsoft.com/office/drawing/2014/main" id="{D9254F1E-2F1B-4E2A-9773-37236C49BF82}"/>
              </a:ext>
            </a:extLst>
          </p:cNvPr>
          <p:cNvSpPr>
            <a:spLocks noGrp="1" noChangeArrowheads="1"/>
          </p:cNvSpPr>
          <p:nvPr>
            <p:ph type="body" idx="1"/>
          </p:nvPr>
        </p:nvSpPr>
        <p:spPr>
          <a:xfrm>
            <a:off x="1185863" y="1233488"/>
            <a:ext cx="7648575" cy="4530725"/>
          </a:xfrm>
        </p:spPr>
        <p:txBody>
          <a:bodyPr/>
          <a:lstStyle/>
          <a:p>
            <a:pPr>
              <a:lnSpc>
                <a:spcPct val="80000"/>
              </a:lnSpc>
              <a:buFont typeface="Monotype Sorts" pitchFamily="-84" charset="2"/>
              <a:buNone/>
            </a:pPr>
            <a:r>
              <a:rPr lang="en-US" altLang="en-US" sz="1400">
                <a:solidFill>
                  <a:srgbClr val="0033CC"/>
                </a:solidFill>
              </a:rPr>
              <a:t>import java.io.*;</a:t>
            </a:r>
          </a:p>
          <a:p>
            <a:pPr>
              <a:lnSpc>
                <a:spcPct val="80000"/>
              </a:lnSpc>
              <a:buFont typeface="Monotype Sorts" pitchFamily="-84" charset="2"/>
              <a:buNone/>
            </a:pPr>
            <a:r>
              <a:rPr lang="en-US" altLang="en-US" sz="1400">
                <a:solidFill>
                  <a:srgbClr val="0033CC"/>
                </a:solidFill>
              </a:rPr>
              <a:t>import java.nio.channels.*;</a:t>
            </a:r>
          </a:p>
          <a:p>
            <a:pPr>
              <a:lnSpc>
                <a:spcPct val="80000"/>
              </a:lnSpc>
              <a:buFont typeface="Monotype Sorts" pitchFamily="-84" charset="2"/>
              <a:buNone/>
            </a:pPr>
            <a:r>
              <a:rPr lang="en-US" altLang="en-US" sz="1400">
                <a:solidFill>
                  <a:srgbClr val="0033CC"/>
                </a:solidFill>
              </a:rPr>
              <a:t>public class LockingExample { </a:t>
            </a:r>
          </a:p>
          <a:p>
            <a:pPr>
              <a:lnSpc>
                <a:spcPct val="80000"/>
              </a:lnSpc>
              <a:buFont typeface="Monotype Sorts" pitchFamily="-84" charset="2"/>
              <a:buNone/>
            </a:pPr>
            <a:r>
              <a:rPr lang="en-US" altLang="en-US" sz="1400" i="1">
                <a:solidFill>
                  <a:srgbClr val="0033CC"/>
                </a:solidFill>
              </a:rPr>
              <a:t>	</a:t>
            </a:r>
            <a:r>
              <a:rPr lang="en-US" altLang="en-US" sz="1400">
                <a:solidFill>
                  <a:srgbClr val="0033CC"/>
                </a:solidFill>
              </a:rPr>
              <a:t>public static final boolean EXCLUSIVE = false;</a:t>
            </a:r>
          </a:p>
          <a:p>
            <a:pPr>
              <a:lnSpc>
                <a:spcPct val="80000"/>
              </a:lnSpc>
              <a:buFont typeface="Monotype Sorts" pitchFamily="-84" charset="2"/>
              <a:buNone/>
            </a:pPr>
            <a:r>
              <a:rPr lang="en-US" altLang="en-US" sz="1400">
                <a:solidFill>
                  <a:srgbClr val="0033CC"/>
                </a:solidFill>
              </a:rPr>
              <a:t>	public static final boolean SHARED = true;</a:t>
            </a:r>
          </a:p>
          <a:p>
            <a:pPr>
              <a:lnSpc>
                <a:spcPct val="80000"/>
              </a:lnSpc>
              <a:buFont typeface="Monotype Sorts" pitchFamily="-84" charset="2"/>
              <a:buNone/>
            </a:pPr>
            <a:r>
              <a:rPr lang="en-US" altLang="en-US" sz="1400">
                <a:solidFill>
                  <a:srgbClr val="0033CC"/>
                </a:solidFill>
              </a:rPr>
              <a:t>	public static void main(String arsg[]) throws IOException </a:t>
            </a:r>
            <a:r>
              <a:rPr lang="en-US" altLang="en-US" sz="1400" i="1">
                <a:solidFill>
                  <a:srgbClr val="0033CC"/>
                </a:solidFill>
              </a:rPr>
              <a:t>{ </a:t>
            </a:r>
          </a:p>
          <a:p>
            <a:pPr>
              <a:lnSpc>
                <a:spcPct val="80000"/>
              </a:lnSpc>
              <a:buFont typeface="Monotype Sorts" pitchFamily="-84" charset="2"/>
              <a:buNone/>
            </a:pPr>
            <a:r>
              <a:rPr lang="en-US" altLang="en-US" sz="1400">
                <a:solidFill>
                  <a:srgbClr val="0033CC"/>
                </a:solidFill>
              </a:rPr>
              <a:t>		FileLock sharedLock = null;</a:t>
            </a:r>
          </a:p>
          <a:p>
            <a:pPr>
              <a:lnSpc>
                <a:spcPct val="80000"/>
              </a:lnSpc>
              <a:buFont typeface="Monotype Sorts" pitchFamily="-84" charset="2"/>
              <a:buNone/>
            </a:pPr>
            <a:r>
              <a:rPr lang="en-US" altLang="en-US" sz="1400">
                <a:solidFill>
                  <a:srgbClr val="0033CC"/>
                </a:solidFill>
              </a:rPr>
              <a:t>		FileLock exclusiveLock = null;</a:t>
            </a:r>
          </a:p>
          <a:p>
            <a:pPr>
              <a:lnSpc>
                <a:spcPct val="80000"/>
              </a:lnSpc>
              <a:buFont typeface="Monotype Sorts" pitchFamily="-84" charset="2"/>
              <a:buNone/>
            </a:pPr>
            <a:r>
              <a:rPr lang="en-US" altLang="en-US" sz="1400">
                <a:solidFill>
                  <a:srgbClr val="0033CC"/>
                </a:solidFill>
              </a:rPr>
              <a:t>		try { </a:t>
            </a:r>
          </a:p>
          <a:p>
            <a:pPr>
              <a:lnSpc>
                <a:spcPct val="80000"/>
              </a:lnSpc>
              <a:buFont typeface="Monotype Sorts" pitchFamily="-84" charset="2"/>
              <a:buNone/>
            </a:pPr>
            <a:r>
              <a:rPr lang="en-US" altLang="en-US" sz="1400">
                <a:solidFill>
                  <a:srgbClr val="0033CC"/>
                </a:solidFill>
              </a:rPr>
              <a:t>			RandomAccessFile raf = new RandomAccessFile("file.txt", "rw");</a:t>
            </a:r>
          </a:p>
          <a:p>
            <a:pPr>
              <a:lnSpc>
                <a:spcPct val="80000"/>
              </a:lnSpc>
              <a:buFont typeface="Monotype Sorts" pitchFamily="-84" charset="2"/>
              <a:buNone/>
            </a:pPr>
            <a:r>
              <a:rPr lang="en-US" altLang="en-US" sz="1400">
                <a:solidFill>
                  <a:srgbClr val="0033CC"/>
                </a:solidFill>
              </a:rPr>
              <a:t>			// get the channel for the file</a:t>
            </a:r>
          </a:p>
          <a:p>
            <a:pPr>
              <a:lnSpc>
                <a:spcPct val="80000"/>
              </a:lnSpc>
              <a:buFont typeface="Monotype Sorts" pitchFamily="-84" charset="2"/>
              <a:buNone/>
            </a:pPr>
            <a:r>
              <a:rPr lang="en-US" altLang="en-US" sz="1400">
                <a:solidFill>
                  <a:srgbClr val="0033CC"/>
                </a:solidFill>
              </a:rPr>
              <a:t>			FileChannel ch = raf.getChannel();</a:t>
            </a:r>
          </a:p>
          <a:p>
            <a:pPr>
              <a:lnSpc>
                <a:spcPct val="80000"/>
              </a:lnSpc>
              <a:buFont typeface="Monotype Sorts" pitchFamily="-84" charset="2"/>
              <a:buNone/>
            </a:pPr>
            <a:r>
              <a:rPr lang="en-US" altLang="en-US" sz="1400">
                <a:solidFill>
                  <a:srgbClr val="0033CC"/>
                </a:solidFill>
              </a:rPr>
              <a:t>			// this locks the first half of the file - exclusive</a:t>
            </a:r>
          </a:p>
          <a:p>
            <a:pPr>
              <a:lnSpc>
                <a:spcPct val="80000"/>
              </a:lnSpc>
              <a:buFont typeface="Monotype Sorts" pitchFamily="-84" charset="2"/>
              <a:buNone/>
            </a:pPr>
            <a:r>
              <a:rPr lang="en-US" altLang="en-US" sz="1400">
                <a:solidFill>
                  <a:srgbClr val="0033CC"/>
                </a:solidFill>
              </a:rPr>
              <a:t>			exclusiveLock = ch.lock(0, raf.length()/2, EXCLUSIVE);</a:t>
            </a:r>
          </a:p>
          <a:p>
            <a:pPr>
              <a:lnSpc>
                <a:spcPct val="80000"/>
              </a:lnSpc>
              <a:buFont typeface="Monotype Sorts" pitchFamily="-84" charset="2"/>
              <a:buNone/>
            </a:pPr>
            <a:r>
              <a:rPr lang="en-US" altLang="en-US" sz="1400">
                <a:solidFill>
                  <a:srgbClr val="0033CC"/>
                </a:solidFill>
              </a:rPr>
              <a:t>			/** Now modify the data . . . */</a:t>
            </a:r>
          </a:p>
          <a:p>
            <a:pPr>
              <a:lnSpc>
                <a:spcPct val="80000"/>
              </a:lnSpc>
              <a:buFont typeface="Monotype Sorts" pitchFamily="-84" charset="2"/>
              <a:buNone/>
            </a:pPr>
            <a:r>
              <a:rPr lang="en-US" altLang="en-US" sz="1400">
                <a:solidFill>
                  <a:srgbClr val="0033CC"/>
                </a:solidFill>
              </a:rPr>
              <a:t>			// release the lock</a:t>
            </a:r>
          </a:p>
          <a:p>
            <a:pPr>
              <a:lnSpc>
                <a:spcPct val="80000"/>
              </a:lnSpc>
              <a:buFont typeface="Monotype Sorts" pitchFamily="-84" charset="2"/>
              <a:buNone/>
            </a:pPr>
            <a:r>
              <a:rPr lang="en-US" altLang="en-US" sz="1400">
                <a:solidFill>
                  <a:srgbClr val="0033CC"/>
                </a:solidFill>
              </a:rPr>
              <a:t>			exclusiveLock.release();</a:t>
            </a:r>
          </a:p>
          <a:p>
            <a:pPr>
              <a:lnSpc>
                <a:spcPct val="80000"/>
              </a:lnSpc>
              <a:buFont typeface="Monotype Sorts" pitchFamily="-84" charset="2"/>
              <a:buNone/>
            </a:pPr>
            <a:endParaRPr lang="en-US" altLang="en-US" sz="1400">
              <a:solidFill>
                <a:srgbClr val="0033CC"/>
              </a:solidFill>
            </a:endParaRP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a:extLst>
              <a:ext uri="{FF2B5EF4-FFF2-40B4-BE49-F238E27FC236}">
                <a16:creationId xmlns:a16="http://schemas.microsoft.com/office/drawing/2014/main" id="{CFBA0F71-0223-4CF6-8260-91065F1C77E1}"/>
              </a:ext>
            </a:extLst>
          </p:cNvPr>
          <p:cNvSpPr>
            <a:spLocks noGrp="1" noChangeArrowheads="1"/>
          </p:cNvSpPr>
          <p:nvPr>
            <p:ph type="title"/>
          </p:nvPr>
        </p:nvSpPr>
        <p:spPr>
          <a:xfrm>
            <a:off x="923148" y="254422"/>
            <a:ext cx="7800975" cy="576262"/>
          </a:xfrm>
        </p:spPr>
        <p:txBody>
          <a:bodyPr/>
          <a:lstStyle/>
          <a:p>
            <a:pPr eaLnBrk="1" hangingPunct="1"/>
            <a:r>
              <a:rPr lang="en-US" altLang="en-US" dirty="0"/>
              <a:t>The Sun Network File System (NFS)</a:t>
            </a:r>
          </a:p>
        </p:txBody>
      </p:sp>
      <p:sp>
        <p:nvSpPr>
          <p:cNvPr id="28674" name="Rectangle 3">
            <a:extLst>
              <a:ext uri="{FF2B5EF4-FFF2-40B4-BE49-F238E27FC236}">
                <a16:creationId xmlns:a16="http://schemas.microsoft.com/office/drawing/2014/main" id="{69086A68-4E7A-4431-BCC8-A4315CF33C3F}"/>
              </a:ext>
            </a:extLst>
          </p:cNvPr>
          <p:cNvSpPr>
            <a:spLocks noGrp="1" noChangeArrowheads="1"/>
          </p:cNvSpPr>
          <p:nvPr>
            <p:ph type="body" idx="1"/>
          </p:nvPr>
        </p:nvSpPr>
        <p:spPr>
          <a:xfrm>
            <a:off x="895154" y="1233488"/>
            <a:ext cx="7530387" cy="4530725"/>
          </a:xfrm>
        </p:spPr>
        <p:txBody>
          <a:bodyPr/>
          <a:lstStyle/>
          <a:p>
            <a:r>
              <a:rPr lang="en-US" altLang="en-US" dirty="0"/>
              <a:t>An implementation and a specification of a software system for accessing remote files across LANs (or WANs)</a:t>
            </a:r>
            <a:br>
              <a:rPr lang="en-US" altLang="en-US" dirty="0"/>
            </a:br>
            <a:endParaRPr lang="en-US" altLang="en-US" dirty="0"/>
          </a:p>
          <a:p>
            <a:r>
              <a:rPr lang="en-US" altLang="en-US" dirty="0"/>
              <a:t>The implementation originally part of SunOS operating system, now industry standard / very common</a:t>
            </a:r>
          </a:p>
          <a:p>
            <a:r>
              <a:rPr lang="en-US" altLang="en-US" dirty="0"/>
              <a:t>Can use unreliable datagram protocol (UDP/IP) or TCP/IP, over Ethernet or other network</a:t>
            </a:r>
          </a:p>
        </p:txBody>
      </p:sp>
    </p:spTree>
    <p:extLst>
      <p:ext uri="{BB962C8B-B14F-4D97-AF65-F5344CB8AC3E}">
        <p14:creationId xmlns:p14="http://schemas.microsoft.com/office/powerpoint/2010/main" val="295479464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2">
            <a:extLst>
              <a:ext uri="{FF2B5EF4-FFF2-40B4-BE49-F238E27FC236}">
                <a16:creationId xmlns:a16="http://schemas.microsoft.com/office/drawing/2014/main" id="{CEABDC6A-9E35-4C08-BC8C-E1595F5BB1D4}"/>
              </a:ext>
            </a:extLst>
          </p:cNvPr>
          <p:cNvSpPr>
            <a:spLocks noGrp="1" noChangeArrowheads="1"/>
          </p:cNvSpPr>
          <p:nvPr>
            <p:ph type="title"/>
          </p:nvPr>
        </p:nvSpPr>
        <p:spPr>
          <a:xfrm>
            <a:off x="718064" y="242303"/>
            <a:ext cx="7791450" cy="576262"/>
          </a:xfrm>
        </p:spPr>
        <p:txBody>
          <a:bodyPr/>
          <a:lstStyle/>
          <a:p>
            <a:pPr eaLnBrk="1" hangingPunct="1"/>
            <a:r>
              <a:rPr lang="en-US" altLang="en-US" dirty="0"/>
              <a:t>NFS (Cont.)</a:t>
            </a:r>
          </a:p>
        </p:txBody>
      </p:sp>
      <p:sp>
        <p:nvSpPr>
          <p:cNvPr id="30722" name="Rectangle 3">
            <a:extLst>
              <a:ext uri="{FF2B5EF4-FFF2-40B4-BE49-F238E27FC236}">
                <a16:creationId xmlns:a16="http://schemas.microsoft.com/office/drawing/2014/main" id="{3DD3DC2E-6BDD-4355-AB07-8A08AE730E81}"/>
              </a:ext>
            </a:extLst>
          </p:cNvPr>
          <p:cNvSpPr>
            <a:spLocks noGrp="1" noChangeArrowheads="1"/>
          </p:cNvSpPr>
          <p:nvPr>
            <p:ph type="body" idx="1"/>
          </p:nvPr>
        </p:nvSpPr>
        <p:spPr>
          <a:xfrm>
            <a:off x="899760" y="1233488"/>
            <a:ext cx="7619089" cy="4530725"/>
          </a:xfrm>
        </p:spPr>
        <p:txBody>
          <a:bodyPr/>
          <a:lstStyle/>
          <a:p>
            <a:pPr>
              <a:lnSpc>
                <a:spcPct val="90000"/>
              </a:lnSpc>
            </a:pPr>
            <a:r>
              <a:rPr lang="en-US" altLang="en-US" dirty="0"/>
              <a:t>Interconnected workstations viewed as a set of independent machines with independent file systems, which allows sharing among these file systems in a transparent manner</a:t>
            </a:r>
          </a:p>
          <a:p>
            <a:pPr lvl="1">
              <a:lnSpc>
                <a:spcPct val="90000"/>
              </a:lnSpc>
            </a:pPr>
            <a:r>
              <a:rPr lang="en-US" altLang="en-US" dirty="0"/>
              <a:t>A remote directory is mounted over a local file system directory</a:t>
            </a:r>
          </a:p>
          <a:p>
            <a:pPr lvl="2">
              <a:lnSpc>
                <a:spcPct val="90000"/>
              </a:lnSpc>
            </a:pPr>
            <a:r>
              <a:rPr lang="en-US" altLang="en-US" dirty="0"/>
              <a:t>The mounted directory looks like an integral subtree of the local file system, replacing the subtree descending from the local directory</a:t>
            </a:r>
          </a:p>
          <a:p>
            <a:pPr lvl="1">
              <a:lnSpc>
                <a:spcPct val="90000"/>
              </a:lnSpc>
            </a:pPr>
            <a:r>
              <a:rPr lang="en-US" altLang="en-US" dirty="0"/>
              <a:t>Specification of the remote directory for the mount operation is nontransparent; the host name of the remote directory has to be provided</a:t>
            </a:r>
          </a:p>
          <a:p>
            <a:pPr lvl="2">
              <a:lnSpc>
                <a:spcPct val="90000"/>
              </a:lnSpc>
            </a:pPr>
            <a:r>
              <a:rPr lang="en-US" altLang="en-US" dirty="0"/>
              <a:t>Files in the remote directory can then be accessed in a transparent manner</a:t>
            </a:r>
          </a:p>
          <a:p>
            <a:pPr lvl="1">
              <a:lnSpc>
                <a:spcPct val="90000"/>
              </a:lnSpc>
            </a:pPr>
            <a:r>
              <a:rPr lang="en-US" altLang="en-US" dirty="0"/>
              <a:t>Subject to access-rights accreditation, potentially any file system (or directory within a file system), can be mounted remotely on top of any local directory</a:t>
            </a:r>
          </a:p>
        </p:txBody>
      </p:sp>
    </p:spTree>
    <p:extLst>
      <p:ext uri="{BB962C8B-B14F-4D97-AF65-F5344CB8AC3E}">
        <p14:creationId xmlns:p14="http://schemas.microsoft.com/office/powerpoint/2010/main" val="428088461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2">
            <a:extLst>
              <a:ext uri="{FF2B5EF4-FFF2-40B4-BE49-F238E27FC236}">
                <a16:creationId xmlns:a16="http://schemas.microsoft.com/office/drawing/2014/main" id="{6278F5FE-B10E-4699-B691-826E2F22FCBD}"/>
              </a:ext>
            </a:extLst>
          </p:cNvPr>
          <p:cNvSpPr>
            <a:spLocks noGrp="1" noChangeArrowheads="1"/>
          </p:cNvSpPr>
          <p:nvPr>
            <p:ph type="title"/>
          </p:nvPr>
        </p:nvSpPr>
        <p:spPr>
          <a:xfrm>
            <a:off x="494524" y="247880"/>
            <a:ext cx="8229600" cy="576262"/>
          </a:xfrm>
        </p:spPr>
        <p:txBody>
          <a:bodyPr/>
          <a:lstStyle/>
          <a:p>
            <a:pPr eaLnBrk="1" hangingPunct="1"/>
            <a:r>
              <a:rPr lang="en-US" altLang="en-US" dirty="0"/>
              <a:t>NFS (Cont.)</a:t>
            </a:r>
          </a:p>
        </p:txBody>
      </p:sp>
      <p:sp>
        <p:nvSpPr>
          <p:cNvPr id="32770" name="Rectangle 3">
            <a:extLst>
              <a:ext uri="{FF2B5EF4-FFF2-40B4-BE49-F238E27FC236}">
                <a16:creationId xmlns:a16="http://schemas.microsoft.com/office/drawing/2014/main" id="{EB15592E-97BC-40B9-9A06-042139E40BB7}"/>
              </a:ext>
            </a:extLst>
          </p:cNvPr>
          <p:cNvSpPr>
            <a:spLocks noGrp="1" noChangeArrowheads="1"/>
          </p:cNvSpPr>
          <p:nvPr>
            <p:ph type="body" idx="1"/>
          </p:nvPr>
        </p:nvSpPr>
        <p:spPr>
          <a:xfrm>
            <a:off x="899760" y="1233488"/>
            <a:ext cx="7544443" cy="4530725"/>
          </a:xfrm>
        </p:spPr>
        <p:txBody>
          <a:bodyPr/>
          <a:lstStyle/>
          <a:p>
            <a:r>
              <a:rPr lang="en-US" altLang="en-US" dirty="0"/>
              <a:t>NFS is designed to operate in a heterogeneous environment of different machines, operating systems, and network architectures; the NFS specifications independent of these media</a:t>
            </a:r>
          </a:p>
          <a:p>
            <a:pPr>
              <a:buFont typeface="Monotype Sorts" pitchFamily="-84" charset="2"/>
              <a:buNone/>
            </a:pPr>
            <a:endParaRPr lang="en-US" altLang="en-US" dirty="0"/>
          </a:p>
          <a:p>
            <a:r>
              <a:rPr lang="en-US" altLang="en-US" dirty="0"/>
              <a:t>This independence is achieved through the use of RPC primitives built on top of an External Data Representation (XDR) protocol used between two implementation-independent interfaces</a:t>
            </a:r>
            <a:br>
              <a:rPr lang="en-US" altLang="en-US" dirty="0"/>
            </a:br>
            <a:endParaRPr lang="en-US" altLang="en-US" dirty="0"/>
          </a:p>
          <a:p>
            <a:r>
              <a:rPr lang="en-US" altLang="en-US" dirty="0"/>
              <a:t>The NFS specification distinguishes between the services provided by a mount mechanism and the actual remote-file-access services </a:t>
            </a:r>
          </a:p>
        </p:txBody>
      </p:sp>
    </p:spTree>
    <p:extLst>
      <p:ext uri="{BB962C8B-B14F-4D97-AF65-F5344CB8AC3E}">
        <p14:creationId xmlns:p14="http://schemas.microsoft.com/office/powerpoint/2010/main" val="327925219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2">
            <a:extLst>
              <a:ext uri="{FF2B5EF4-FFF2-40B4-BE49-F238E27FC236}">
                <a16:creationId xmlns:a16="http://schemas.microsoft.com/office/drawing/2014/main" id="{7771F7E8-B300-423B-ABC7-BE5EC63D8188}"/>
              </a:ext>
            </a:extLst>
          </p:cNvPr>
          <p:cNvSpPr>
            <a:spLocks noGrp="1" noChangeArrowheads="1"/>
          </p:cNvSpPr>
          <p:nvPr>
            <p:ph type="title"/>
          </p:nvPr>
        </p:nvSpPr>
        <p:spPr>
          <a:xfrm>
            <a:off x="796859" y="242306"/>
            <a:ext cx="7772400" cy="576262"/>
          </a:xfrm>
        </p:spPr>
        <p:txBody>
          <a:bodyPr/>
          <a:lstStyle/>
          <a:p>
            <a:pPr eaLnBrk="1" hangingPunct="1"/>
            <a:r>
              <a:rPr lang="en-US" altLang="en-US" dirty="0"/>
              <a:t>Three Independent File Systems</a:t>
            </a:r>
            <a:endParaRPr lang="en-US" altLang="en-US" sz="2400" dirty="0"/>
          </a:p>
        </p:txBody>
      </p:sp>
      <p:pic>
        <p:nvPicPr>
          <p:cNvPr id="34818" name="Picture 2">
            <a:extLst>
              <a:ext uri="{FF2B5EF4-FFF2-40B4-BE49-F238E27FC236}">
                <a16:creationId xmlns:a16="http://schemas.microsoft.com/office/drawing/2014/main" id="{31162EB1-9ACA-4D23-87D9-F72DCBFA9E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5138" y="2090738"/>
            <a:ext cx="6507162" cy="3297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4806668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2">
            <a:extLst>
              <a:ext uri="{FF2B5EF4-FFF2-40B4-BE49-F238E27FC236}">
                <a16:creationId xmlns:a16="http://schemas.microsoft.com/office/drawing/2014/main" id="{08C715E1-203F-4E26-AD3A-CAC0A7153CC7}"/>
              </a:ext>
            </a:extLst>
          </p:cNvPr>
          <p:cNvSpPr>
            <a:spLocks noGrp="1" noChangeArrowheads="1"/>
          </p:cNvSpPr>
          <p:nvPr>
            <p:ph type="title"/>
          </p:nvPr>
        </p:nvSpPr>
        <p:spPr>
          <a:xfrm>
            <a:off x="873642" y="232005"/>
            <a:ext cx="7635875" cy="576262"/>
          </a:xfrm>
        </p:spPr>
        <p:txBody>
          <a:bodyPr/>
          <a:lstStyle/>
          <a:p>
            <a:pPr eaLnBrk="1" hangingPunct="1"/>
            <a:r>
              <a:rPr lang="en-US" altLang="en-US" dirty="0"/>
              <a:t>Mounting in NFS </a:t>
            </a:r>
            <a:endParaRPr lang="en-US" altLang="en-US" sz="2400" dirty="0"/>
          </a:p>
        </p:txBody>
      </p:sp>
      <p:sp>
        <p:nvSpPr>
          <p:cNvPr id="36866" name="Text Box 4">
            <a:extLst>
              <a:ext uri="{FF2B5EF4-FFF2-40B4-BE49-F238E27FC236}">
                <a16:creationId xmlns:a16="http://schemas.microsoft.com/office/drawing/2014/main" id="{5EEFF659-FC68-4EA5-B5E1-98A9A1384D71}"/>
              </a:ext>
            </a:extLst>
          </p:cNvPr>
          <p:cNvSpPr txBox="1">
            <a:spLocks noChangeArrowheads="1"/>
          </p:cNvSpPr>
          <p:nvPr/>
        </p:nvSpPr>
        <p:spPr bwMode="auto">
          <a:xfrm>
            <a:off x="2798763" y="5310188"/>
            <a:ext cx="10255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5" tIns="45718" rIns="91435" bIns="45718" anchor="ctr">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lgn="ctr">
              <a:spcBef>
                <a:spcPct val="50000"/>
              </a:spcBef>
              <a:buClrTx/>
              <a:buSzTx/>
              <a:buFontTx/>
              <a:buNone/>
            </a:pPr>
            <a:r>
              <a:rPr kumimoji="0" lang="en-US" altLang="en-US" sz="2000"/>
              <a:t>Mounts</a:t>
            </a:r>
          </a:p>
        </p:txBody>
      </p:sp>
      <p:sp>
        <p:nvSpPr>
          <p:cNvPr id="36867" name="Text Box 5">
            <a:extLst>
              <a:ext uri="{FF2B5EF4-FFF2-40B4-BE49-F238E27FC236}">
                <a16:creationId xmlns:a16="http://schemas.microsoft.com/office/drawing/2014/main" id="{98F1C3E4-0042-45B0-8CDE-F6A18DD2B3C0}"/>
              </a:ext>
            </a:extLst>
          </p:cNvPr>
          <p:cNvSpPr txBox="1">
            <a:spLocks noChangeArrowheads="1"/>
          </p:cNvSpPr>
          <p:nvPr/>
        </p:nvSpPr>
        <p:spPr bwMode="auto">
          <a:xfrm>
            <a:off x="5311775" y="5294313"/>
            <a:ext cx="23082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5" tIns="45718" rIns="91435" bIns="45718" anchor="ctr">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lgn="ctr">
              <a:spcBef>
                <a:spcPct val="50000"/>
              </a:spcBef>
              <a:buClrTx/>
              <a:buSzTx/>
              <a:buFontTx/>
              <a:buNone/>
            </a:pPr>
            <a:r>
              <a:rPr kumimoji="0" lang="en-US" altLang="en-US" sz="2000"/>
              <a:t>Cascading mounts</a:t>
            </a:r>
          </a:p>
        </p:txBody>
      </p:sp>
      <p:pic>
        <p:nvPicPr>
          <p:cNvPr id="36868" name="Picture 2">
            <a:extLst>
              <a:ext uri="{FF2B5EF4-FFF2-40B4-BE49-F238E27FC236}">
                <a16:creationId xmlns:a16="http://schemas.microsoft.com/office/drawing/2014/main" id="{73BC0C94-81A8-4E4F-A3F8-3C7976A9FE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28875" y="1487488"/>
            <a:ext cx="4670425" cy="3529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0848077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2">
            <a:extLst>
              <a:ext uri="{FF2B5EF4-FFF2-40B4-BE49-F238E27FC236}">
                <a16:creationId xmlns:a16="http://schemas.microsoft.com/office/drawing/2014/main" id="{654262BB-0465-494C-A7E7-4885A440200A}"/>
              </a:ext>
            </a:extLst>
          </p:cNvPr>
          <p:cNvSpPr>
            <a:spLocks noGrp="1" noChangeArrowheads="1"/>
          </p:cNvSpPr>
          <p:nvPr>
            <p:ph type="title"/>
          </p:nvPr>
        </p:nvSpPr>
        <p:spPr>
          <a:xfrm>
            <a:off x="898490" y="247880"/>
            <a:ext cx="7713662" cy="576262"/>
          </a:xfrm>
        </p:spPr>
        <p:txBody>
          <a:bodyPr/>
          <a:lstStyle/>
          <a:p>
            <a:pPr eaLnBrk="1" hangingPunct="1"/>
            <a:r>
              <a:rPr lang="en-US" altLang="en-US" dirty="0"/>
              <a:t>NFS Mount Protocol</a:t>
            </a:r>
          </a:p>
        </p:txBody>
      </p:sp>
      <p:sp>
        <p:nvSpPr>
          <p:cNvPr id="38914" name="Rectangle 3">
            <a:extLst>
              <a:ext uri="{FF2B5EF4-FFF2-40B4-BE49-F238E27FC236}">
                <a16:creationId xmlns:a16="http://schemas.microsoft.com/office/drawing/2014/main" id="{D667553B-3CC5-4579-8674-30C39BEEE0EE}"/>
              </a:ext>
            </a:extLst>
          </p:cNvPr>
          <p:cNvSpPr>
            <a:spLocks noGrp="1" noChangeArrowheads="1"/>
          </p:cNvSpPr>
          <p:nvPr>
            <p:ph type="body" idx="1"/>
          </p:nvPr>
        </p:nvSpPr>
        <p:spPr>
          <a:xfrm>
            <a:off x="888030" y="1090613"/>
            <a:ext cx="7612158" cy="4884737"/>
          </a:xfrm>
        </p:spPr>
        <p:txBody>
          <a:bodyPr/>
          <a:lstStyle/>
          <a:p>
            <a:r>
              <a:rPr lang="en-US" altLang="en-US" dirty="0"/>
              <a:t>Establishes</a:t>
            </a:r>
            <a:r>
              <a:rPr lang="en-US" altLang="en-US" sz="1600" dirty="0"/>
              <a:t> </a:t>
            </a:r>
            <a:r>
              <a:rPr lang="en-US" altLang="en-US" dirty="0"/>
              <a:t>initial logical connection between server and client</a:t>
            </a:r>
          </a:p>
          <a:p>
            <a:r>
              <a:rPr lang="en-US" altLang="en-US" dirty="0"/>
              <a:t>Mount operation includes name of remote directory to be mounted and name of server machine storing it</a:t>
            </a:r>
          </a:p>
          <a:p>
            <a:pPr lvl="1"/>
            <a:r>
              <a:rPr lang="en-US" altLang="en-US" dirty="0"/>
              <a:t>Mount request is mapped to corresponding RPC and forwarded to mount server running on server machine </a:t>
            </a:r>
          </a:p>
          <a:p>
            <a:pPr lvl="1"/>
            <a:r>
              <a:rPr lang="en-US" altLang="en-US" dirty="0"/>
              <a:t>Export list – specifies local file systems that server exports for mounting, along with names of machines that are permitted to mount them </a:t>
            </a:r>
          </a:p>
          <a:p>
            <a:r>
              <a:rPr lang="en-US" altLang="en-US" dirty="0"/>
              <a:t>Following a mount request that conforms to its export list, the server returns a file handle—a key for further accesses</a:t>
            </a:r>
          </a:p>
          <a:p>
            <a:r>
              <a:rPr lang="en-US" altLang="en-US" dirty="0"/>
              <a:t>File handle – a file-system identifier, and an </a:t>
            </a:r>
            <a:r>
              <a:rPr lang="en-US" altLang="en-US" dirty="0" err="1"/>
              <a:t>inode</a:t>
            </a:r>
            <a:r>
              <a:rPr lang="en-US" altLang="en-US" dirty="0"/>
              <a:t> number to identify the mounted directory within the exported file system</a:t>
            </a:r>
          </a:p>
          <a:p>
            <a:r>
              <a:rPr lang="en-US" altLang="en-US" dirty="0"/>
              <a:t>The mount operation changes only the user</a:t>
            </a:r>
            <a:r>
              <a:rPr lang="ja-JP" altLang="en-US" dirty="0"/>
              <a:t>’</a:t>
            </a:r>
            <a:r>
              <a:rPr lang="en-US" altLang="ja-JP" dirty="0"/>
              <a:t>s view and does not affect the server side </a:t>
            </a:r>
            <a:endParaRPr lang="en-US" altLang="en-US" dirty="0"/>
          </a:p>
        </p:txBody>
      </p:sp>
    </p:spTree>
    <p:extLst>
      <p:ext uri="{BB962C8B-B14F-4D97-AF65-F5344CB8AC3E}">
        <p14:creationId xmlns:p14="http://schemas.microsoft.com/office/powerpoint/2010/main" val="346285459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2">
            <a:extLst>
              <a:ext uri="{FF2B5EF4-FFF2-40B4-BE49-F238E27FC236}">
                <a16:creationId xmlns:a16="http://schemas.microsoft.com/office/drawing/2014/main" id="{C1649B8D-2B20-4DAF-BB4D-90BF8B85263B}"/>
              </a:ext>
            </a:extLst>
          </p:cNvPr>
          <p:cNvSpPr>
            <a:spLocks noGrp="1" noChangeArrowheads="1"/>
          </p:cNvSpPr>
          <p:nvPr>
            <p:ph type="title"/>
          </p:nvPr>
        </p:nvSpPr>
        <p:spPr>
          <a:xfrm>
            <a:off x="457200" y="232975"/>
            <a:ext cx="8229600" cy="576262"/>
          </a:xfrm>
        </p:spPr>
        <p:txBody>
          <a:bodyPr/>
          <a:lstStyle/>
          <a:p>
            <a:pPr eaLnBrk="1" hangingPunct="1"/>
            <a:r>
              <a:rPr lang="en-US" altLang="en-US" dirty="0"/>
              <a:t>NFS Protocol</a:t>
            </a:r>
          </a:p>
        </p:txBody>
      </p:sp>
      <p:sp>
        <p:nvSpPr>
          <p:cNvPr id="40962" name="Rectangle 3">
            <a:extLst>
              <a:ext uri="{FF2B5EF4-FFF2-40B4-BE49-F238E27FC236}">
                <a16:creationId xmlns:a16="http://schemas.microsoft.com/office/drawing/2014/main" id="{A255955B-56FA-4698-9ECC-97A9E9FFEA5A}"/>
              </a:ext>
            </a:extLst>
          </p:cNvPr>
          <p:cNvSpPr>
            <a:spLocks noGrp="1" noChangeArrowheads="1"/>
          </p:cNvSpPr>
          <p:nvPr>
            <p:ph type="body" idx="1"/>
          </p:nvPr>
        </p:nvSpPr>
        <p:spPr>
          <a:xfrm>
            <a:off x="854075" y="1138238"/>
            <a:ext cx="7636782" cy="4530725"/>
          </a:xfrm>
        </p:spPr>
        <p:txBody>
          <a:bodyPr/>
          <a:lstStyle/>
          <a:p>
            <a:pPr>
              <a:lnSpc>
                <a:spcPct val="90000"/>
              </a:lnSpc>
            </a:pPr>
            <a:r>
              <a:rPr lang="en-US" altLang="en-US" dirty="0"/>
              <a:t>Provides a set of remote procedure calls for remote file operations.  The procedures support the following operations:</a:t>
            </a:r>
          </a:p>
          <a:p>
            <a:pPr lvl="1">
              <a:lnSpc>
                <a:spcPct val="90000"/>
              </a:lnSpc>
            </a:pPr>
            <a:r>
              <a:rPr lang="en-US" altLang="en-US" dirty="0"/>
              <a:t>searching for a file within a directory </a:t>
            </a:r>
          </a:p>
          <a:p>
            <a:pPr lvl="1">
              <a:lnSpc>
                <a:spcPct val="90000"/>
              </a:lnSpc>
            </a:pPr>
            <a:r>
              <a:rPr lang="en-US" altLang="en-US" dirty="0"/>
              <a:t>reading a set of directory entries </a:t>
            </a:r>
          </a:p>
          <a:p>
            <a:pPr lvl="1">
              <a:lnSpc>
                <a:spcPct val="90000"/>
              </a:lnSpc>
            </a:pPr>
            <a:r>
              <a:rPr lang="en-US" altLang="en-US" dirty="0"/>
              <a:t>manipulating links and directories </a:t>
            </a:r>
          </a:p>
          <a:p>
            <a:pPr lvl="1">
              <a:lnSpc>
                <a:spcPct val="90000"/>
              </a:lnSpc>
            </a:pPr>
            <a:r>
              <a:rPr lang="en-US" altLang="en-US" dirty="0"/>
              <a:t>accessing file attributes</a:t>
            </a:r>
          </a:p>
          <a:p>
            <a:pPr lvl="1">
              <a:lnSpc>
                <a:spcPct val="90000"/>
              </a:lnSpc>
            </a:pPr>
            <a:r>
              <a:rPr lang="en-US" altLang="en-US" dirty="0"/>
              <a:t>reading and writing files</a:t>
            </a:r>
          </a:p>
          <a:p>
            <a:pPr>
              <a:lnSpc>
                <a:spcPct val="90000"/>
              </a:lnSpc>
            </a:pPr>
            <a:r>
              <a:rPr lang="en-US" altLang="en-US" dirty="0"/>
              <a:t>NFS servers are </a:t>
            </a:r>
            <a:r>
              <a:rPr lang="en-US" altLang="en-US" b="1" dirty="0"/>
              <a:t>stateless</a:t>
            </a:r>
            <a:r>
              <a:rPr lang="en-US" altLang="en-US" dirty="0"/>
              <a:t>; each request has to provide a full set of arguments  (NFS V4 is newer, less used – very different, stateful)</a:t>
            </a:r>
          </a:p>
          <a:p>
            <a:pPr>
              <a:lnSpc>
                <a:spcPct val="90000"/>
              </a:lnSpc>
            </a:pPr>
            <a:r>
              <a:rPr lang="en-US" altLang="en-US" dirty="0"/>
              <a:t>Modified data must be committed to the server</a:t>
            </a:r>
            <a:r>
              <a:rPr lang="ja-JP" altLang="en-US" dirty="0"/>
              <a:t>’</a:t>
            </a:r>
            <a:r>
              <a:rPr lang="en-US" altLang="ja-JP" dirty="0"/>
              <a:t>s disk before results are returned to the client (lose advantages of caching)</a:t>
            </a:r>
          </a:p>
          <a:p>
            <a:pPr>
              <a:lnSpc>
                <a:spcPct val="90000"/>
              </a:lnSpc>
            </a:pPr>
            <a:r>
              <a:rPr lang="en-US" altLang="en-US" dirty="0"/>
              <a:t>The NFS protocol does not provide concurrency-control mechanisms</a:t>
            </a:r>
          </a:p>
        </p:txBody>
      </p:sp>
    </p:spTree>
    <p:extLst>
      <p:ext uri="{BB962C8B-B14F-4D97-AF65-F5344CB8AC3E}">
        <p14:creationId xmlns:p14="http://schemas.microsoft.com/office/powerpoint/2010/main" val="358886706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2">
            <a:extLst>
              <a:ext uri="{FF2B5EF4-FFF2-40B4-BE49-F238E27FC236}">
                <a16:creationId xmlns:a16="http://schemas.microsoft.com/office/drawing/2014/main" id="{DBD32C01-4CF8-4735-80BA-DF6DF76C0439}"/>
              </a:ext>
            </a:extLst>
          </p:cNvPr>
          <p:cNvSpPr>
            <a:spLocks noGrp="1" noChangeArrowheads="1"/>
          </p:cNvSpPr>
          <p:nvPr>
            <p:ph type="title"/>
          </p:nvPr>
        </p:nvSpPr>
        <p:spPr>
          <a:xfrm>
            <a:off x="990724" y="357805"/>
            <a:ext cx="8047038" cy="457200"/>
          </a:xfrm>
        </p:spPr>
        <p:txBody>
          <a:bodyPr/>
          <a:lstStyle/>
          <a:p>
            <a:pPr eaLnBrk="1" hangingPunct="1"/>
            <a:r>
              <a:rPr lang="en-US" altLang="en-US" dirty="0"/>
              <a:t>Three Major Layers of NFS Architecture </a:t>
            </a:r>
          </a:p>
        </p:txBody>
      </p:sp>
      <p:sp>
        <p:nvSpPr>
          <p:cNvPr id="43010" name="Rectangle 3">
            <a:extLst>
              <a:ext uri="{FF2B5EF4-FFF2-40B4-BE49-F238E27FC236}">
                <a16:creationId xmlns:a16="http://schemas.microsoft.com/office/drawing/2014/main" id="{5B32DB85-3482-4DB6-B1E0-09AAF9956C25}"/>
              </a:ext>
            </a:extLst>
          </p:cNvPr>
          <p:cNvSpPr>
            <a:spLocks noGrp="1" noChangeArrowheads="1"/>
          </p:cNvSpPr>
          <p:nvPr>
            <p:ph type="body" idx="1"/>
          </p:nvPr>
        </p:nvSpPr>
        <p:spPr>
          <a:xfrm>
            <a:off x="877078" y="1233488"/>
            <a:ext cx="7679093" cy="4530725"/>
          </a:xfrm>
        </p:spPr>
        <p:txBody>
          <a:bodyPr/>
          <a:lstStyle/>
          <a:p>
            <a:r>
              <a:rPr lang="en-US" altLang="en-US" dirty="0"/>
              <a:t>UNIX file-system interface (based on the </a:t>
            </a:r>
            <a:r>
              <a:rPr lang="en-US" altLang="en-US" b="1" dirty="0"/>
              <a:t>open, read, write</a:t>
            </a:r>
            <a:r>
              <a:rPr lang="en-US" altLang="en-US" dirty="0"/>
              <a:t>, and </a:t>
            </a:r>
            <a:r>
              <a:rPr lang="en-US" altLang="en-US" b="1" dirty="0"/>
              <a:t>close</a:t>
            </a:r>
            <a:r>
              <a:rPr lang="en-US" altLang="en-US" dirty="0"/>
              <a:t> calls, and </a:t>
            </a:r>
            <a:r>
              <a:rPr lang="en-US" altLang="en-US" b="1" dirty="0"/>
              <a:t>file descriptors</a:t>
            </a:r>
            <a:r>
              <a:rPr lang="en-US" altLang="en-US" dirty="0"/>
              <a:t>)</a:t>
            </a:r>
            <a:br>
              <a:rPr lang="en-US" altLang="en-US" dirty="0"/>
            </a:br>
            <a:endParaRPr lang="en-US" altLang="en-US" dirty="0"/>
          </a:p>
          <a:p>
            <a:r>
              <a:rPr lang="en-US" altLang="en-US" dirty="0"/>
              <a:t>Virtual File System (VFS) layer – distinguishes local files from remote ones, and local files are further distinguished according to their file-system types</a:t>
            </a:r>
          </a:p>
          <a:p>
            <a:pPr lvl="1"/>
            <a:r>
              <a:rPr lang="en-US" altLang="en-US" dirty="0"/>
              <a:t>The VFS activates file-system-specific operations to handle local requests according to their file-system types </a:t>
            </a:r>
          </a:p>
          <a:p>
            <a:pPr lvl="1"/>
            <a:r>
              <a:rPr lang="en-US" altLang="en-US" dirty="0"/>
              <a:t>Calls the NFS protocol procedures for remote requests</a:t>
            </a:r>
            <a:br>
              <a:rPr lang="en-US" altLang="en-US" dirty="0"/>
            </a:br>
            <a:endParaRPr lang="en-US" altLang="en-US" dirty="0"/>
          </a:p>
          <a:p>
            <a:r>
              <a:rPr lang="en-US" altLang="en-US" dirty="0"/>
              <a:t>NFS service layer – bottom layer of the architecture</a:t>
            </a:r>
          </a:p>
          <a:p>
            <a:pPr lvl="1"/>
            <a:r>
              <a:rPr lang="en-US" altLang="en-US" dirty="0"/>
              <a:t>Implements the NFS protocol</a:t>
            </a:r>
          </a:p>
        </p:txBody>
      </p:sp>
    </p:spTree>
    <p:extLst>
      <p:ext uri="{BB962C8B-B14F-4D97-AF65-F5344CB8AC3E}">
        <p14:creationId xmlns:p14="http://schemas.microsoft.com/office/powerpoint/2010/main" val="183014796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Rectangle 2">
            <a:extLst>
              <a:ext uri="{FF2B5EF4-FFF2-40B4-BE49-F238E27FC236}">
                <a16:creationId xmlns:a16="http://schemas.microsoft.com/office/drawing/2014/main" id="{951C4CDF-9793-439E-A017-D111AE286217}"/>
              </a:ext>
            </a:extLst>
          </p:cNvPr>
          <p:cNvSpPr>
            <a:spLocks noGrp="1" noChangeArrowheads="1"/>
          </p:cNvSpPr>
          <p:nvPr>
            <p:ph type="title"/>
          </p:nvPr>
        </p:nvSpPr>
        <p:spPr>
          <a:xfrm>
            <a:off x="865610" y="254424"/>
            <a:ext cx="7829550" cy="576262"/>
          </a:xfrm>
        </p:spPr>
        <p:txBody>
          <a:bodyPr/>
          <a:lstStyle/>
          <a:p>
            <a:pPr eaLnBrk="1" hangingPunct="1"/>
            <a:r>
              <a:rPr lang="en-US" altLang="en-US" dirty="0"/>
              <a:t>Schematic View of NFS Architecture </a:t>
            </a:r>
            <a:endParaRPr lang="en-US" altLang="en-US" sz="2400" dirty="0"/>
          </a:p>
        </p:txBody>
      </p:sp>
      <p:pic>
        <p:nvPicPr>
          <p:cNvPr id="45058" name="Picture 2">
            <a:extLst>
              <a:ext uri="{FF2B5EF4-FFF2-40B4-BE49-F238E27FC236}">
                <a16:creationId xmlns:a16="http://schemas.microsoft.com/office/drawing/2014/main" id="{7C7D0D35-A11B-46D8-9809-73B369FB0D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6825" y="1423988"/>
            <a:ext cx="6604000" cy="4473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0588682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Rectangle 2">
            <a:extLst>
              <a:ext uri="{FF2B5EF4-FFF2-40B4-BE49-F238E27FC236}">
                <a16:creationId xmlns:a16="http://schemas.microsoft.com/office/drawing/2014/main" id="{20BA528B-BA92-49E7-A32F-84CB53FF575B}"/>
              </a:ext>
            </a:extLst>
          </p:cNvPr>
          <p:cNvSpPr>
            <a:spLocks noGrp="1" noChangeArrowheads="1"/>
          </p:cNvSpPr>
          <p:nvPr>
            <p:ph type="title"/>
          </p:nvPr>
        </p:nvSpPr>
        <p:spPr>
          <a:xfrm>
            <a:off x="975891" y="247880"/>
            <a:ext cx="7654925" cy="576262"/>
          </a:xfrm>
        </p:spPr>
        <p:txBody>
          <a:bodyPr/>
          <a:lstStyle/>
          <a:p>
            <a:pPr eaLnBrk="1" hangingPunct="1"/>
            <a:r>
              <a:rPr lang="en-US" altLang="en-US" dirty="0"/>
              <a:t>NFS Path-Name Translation</a:t>
            </a:r>
          </a:p>
        </p:txBody>
      </p:sp>
      <p:sp>
        <p:nvSpPr>
          <p:cNvPr id="47106" name="Rectangle 3">
            <a:extLst>
              <a:ext uri="{FF2B5EF4-FFF2-40B4-BE49-F238E27FC236}">
                <a16:creationId xmlns:a16="http://schemas.microsoft.com/office/drawing/2014/main" id="{C796DC7F-9599-4A43-8B91-865902F95CE7}"/>
              </a:ext>
            </a:extLst>
          </p:cNvPr>
          <p:cNvSpPr>
            <a:spLocks noGrp="1" noChangeArrowheads="1"/>
          </p:cNvSpPr>
          <p:nvPr>
            <p:ph type="body" idx="1"/>
          </p:nvPr>
        </p:nvSpPr>
        <p:spPr>
          <a:xfrm>
            <a:off x="867746" y="1233488"/>
            <a:ext cx="7763070" cy="4530725"/>
          </a:xfrm>
        </p:spPr>
        <p:txBody>
          <a:bodyPr/>
          <a:lstStyle/>
          <a:p>
            <a:r>
              <a:rPr lang="en-US" altLang="en-US" dirty="0"/>
              <a:t>Performed by breaking the path into component names and performing a separate NFS lookup call for every pair of component name and directory </a:t>
            </a:r>
            <a:r>
              <a:rPr lang="en-US" altLang="en-US" dirty="0" err="1"/>
              <a:t>vnode</a:t>
            </a:r>
            <a:r>
              <a:rPr lang="en-US" altLang="en-US" dirty="0"/>
              <a:t/>
            </a:r>
            <a:br>
              <a:rPr lang="en-US" altLang="en-US" dirty="0"/>
            </a:br>
            <a:endParaRPr lang="en-US" altLang="en-US" dirty="0"/>
          </a:p>
          <a:p>
            <a:r>
              <a:rPr lang="en-US" altLang="en-US" dirty="0"/>
              <a:t>To make lookup faster, a directory name lookup cache on the client</a:t>
            </a:r>
            <a:r>
              <a:rPr lang="ja-JP" altLang="en-US" dirty="0"/>
              <a:t>’</a:t>
            </a:r>
            <a:r>
              <a:rPr lang="en-US" altLang="ja-JP" dirty="0"/>
              <a:t>s side holds the </a:t>
            </a:r>
            <a:r>
              <a:rPr lang="en-US" altLang="ja-JP" dirty="0" err="1"/>
              <a:t>vnodes</a:t>
            </a:r>
            <a:r>
              <a:rPr lang="en-US" altLang="ja-JP" dirty="0"/>
              <a:t> for remote directory names</a:t>
            </a:r>
            <a:endParaRPr lang="en-US" altLang="en-US" dirty="0"/>
          </a:p>
        </p:txBody>
      </p:sp>
    </p:spTree>
    <p:extLst>
      <p:ext uri="{BB962C8B-B14F-4D97-AF65-F5344CB8AC3E}">
        <p14:creationId xmlns:p14="http://schemas.microsoft.com/office/powerpoint/2010/main" val="29871746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a:extLst>
              <a:ext uri="{FF2B5EF4-FFF2-40B4-BE49-F238E27FC236}">
                <a16:creationId xmlns:a16="http://schemas.microsoft.com/office/drawing/2014/main" id="{2F283D67-9DC7-448C-9127-0834C3751595}"/>
              </a:ext>
            </a:extLst>
          </p:cNvPr>
          <p:cNvSpPr>
            <a:spLocks noGrp="1" noChangeArrowheads="1"/>
          </p:cNvSpPr>
          <p:nvPr>
            <p:ph type="title"/>
          </p:nvPr>
        </p:nvSpPr>
        <p:spPr>
          <a:xfrm>
            <a:off x="883296" y="240947"/>
            <a:ext cx="7996238" cy="576262"/>
          </a:xfrm>
        </p:spPr>
        <p:txBody>
          <a:bodyPr/>
          <a:lstStyle/>
          <a:p>
            <a:pPr eaLnBrk="1" hangingPunct="1"/>
            <a:r>
              <a:rPr lang="en-US" altLang="en-US" sz="3000" dirty="0"/>
              <a:t>File Locking Example – Java API (Cont.)</a:t>
            </a:r>
          </a:p>
        </p:txBody>
      </p:sp>
      <p:sp>
        <p:nvSpPr>
          <p:cNvPr id="13315" name="Rectangle 3">
            <a:extLst>
              <a:ext uri="{FF2B5EF4-FFF2-40B4-BE49-F238E27FC236}">
                <a16:creationId xmlns:a16="http://schemas.microsoft.com/office/drawing/2014/main" id="{ED8394A8-4CC0-4F3D-9DF1-D348EF3AB732}"/>
              </a:ext>
            </a:extLst>
          </p:cNvPr>
          <p:cNvSpPr>
            <a:spLocks noGrp="1" noChangeArrowheads="1"/>
          </p:cNvSpPr>
          <p:nvPr>
            <p:ph type="body" idx="1"/>
          </p:nvPr>
        </p:nvSpPr>
        <p:spPr>
          <a:xfrm>
            <a:off x="883295" y="1250950"/>
            <a:ext cx="7158979" cy="5267325"/>
          </a:xfrm>
        </p:spPr>
        <p:txBody>
          <a:bodyPr/>
          <a:lstStyle/>
          <a:p>
            <a:pPr>
              <a:lnSpc>
                <a:spcPct val="80000"/>
              </a:lnSpc>
              <a:buFont typeface="Monotype Sorts" pitchFamily="-84" charset="2"/>
              <a:buNone/>
            </a:pPr>
            <a:r>
              <a:rPr lang="en-US" altLang="en-US" sz="1600" dirty="0">
                <a:solidFill>
                  <a:srgbClr val="0033CC"/>
                </a:solidFill>
              </a:rPr>
              <a:t>			// this locks the second half of the file - shared</a:t>
            </a:r>
          </a:p>
          <a:p>
            <a:pPr>
              <a:lnSpc>
                <a:spcPct val="80000"/>
              </a:lnSpc>
              <a:buFont typeface="Monotype Sorts" pitchFamily="-84" charset="2"/>
              <a:buNone/>
            </a:pPr>
            <a:r>
              <a:rPr lang="en-US" altLang="en-US" sz="1600" dirty="0">
                <a:solidFill>
                  <a:srgbClr val="0033CC"/>
                </a:solidFill>
              </a:rPr>
              <a:t>			</a:t>
            </a:r>
            <a:r>
              <a:rPr lang="en-US" altLang="en-US" sz="1600" dirty="0" err="1">
                <a:solidFill>
                  <a:srgbClr val="0033CC"/>
                </a:solidFill>
              </a:rPr>
              <a:t>sharedLock</a:t>
            </a:r>
            <a:r>
              <a:rPr lang="en-US" altLang="en-US" sz="1600" dirty="0">
                <a:solidFill>
                  <a:srgbClr val="0033CC"/>
                </a:solidFill>
              </a:rPr>
              <a:t> = </a:t>
            </a:r>
            <a:r>
              <a:rPr lang="en-US" altLang="en-US" sz="1600" dirty="0" err="1">
                <a:solidFill>
                  <a:srgbClr val="0033CC"/>
                </a:solidFill>
              </a:rPr>
              <a:t>ch.lock</a:t>
            </a:r>
            <a:r>
              <a:rPr lang="en-US" altLang="en-US" sz="1600" dirty="0">
                <a:solidFill>
                  <a:srgbClr val="0033CC"/>
                </a:solidFill>
              </a:rPr>
              <a:t>(</a:t>
            </a:r>
            <a:r>
              <a:rPr lang="en-US" altLang="en-US" sz="1600" dirty="0" err="1">
                <a:solidFill>
                  <a:srgbClr val="0033CC"/>
                </a:solidFill>
              </a:rPr>
              <a:t>raf.length</a:t>
            </a:r>
            <a:r>
              <a:rPr lang="en-US" altLang="en-US" sz="1600" dirty="0">
                <a:solidFill>
                  <a:srgbClr val="0033CC"/>
                </a:solidFill>
              </a:rPr>
              <a:t>()/2+1, </a:t>
            </a:r>
            <a:r>
              <a:rPr lang="en-US" altLang="en-US" sz="1600" dirty="0" err="1">
                <a:solidFill>
                  <a:srgbClr val="0033CC"/>
                </a:solidFill>
              </a:rPr>
              <a:t>raf.length</a:t>
            </a:r>
            <a:r>
              <a:rPr lang="en-US" altLang="en-US" sz="1600" dirty="0">
                <a:solidFill>
                  <a:srgbClr val="0033CC"/>
                </a:solidFill>
              </a:rPr>
              <a:t>(), 				SHARED);</a:t>
            </a:r>
          </a:p>
          <a:p>
            <a:pPr>
              <a:lnSpc>
                <a:spcPct val="80000"/>
              </a:lnSpc>
              <a:buFont typeface="Monotype Sorts" pitchFamily="-84" charset="2"/>
              <a:buNone/>
            </a:pPr>
            <a:r>
              <a:rPr lang="en-US" altLang="en-US" sz="1600" dirty="0">
                <a:solidFill>
                  <a:srgbClr val="0033CC"/>
                </a:solidFill>
              </a:rPr>
              <a:t>			/** Now read the data . . . */</a:t>
            </a:r>
          </a:p>
          <a:p>
            <a:pPr>
              <a:lnSpc>
                <a:spcPct val="80000"/>
              </a:lnSpc>
              <a:buFont typeface="Monotype Sorts" pitchFamily="-84" charset="2"/>
              <a:buNone/>
            </a:pPr>
            <a:r>
              <a:rPr lang="en-US" altLang="en-US" sz="1600" dirty="0">
                <a:solidFill>
                  <a:srgbClr val="0033CC"/>
                </a:solidFill>
              </a:rPr>
              <a:t>			// release the lock</a:t>
            </a:r>
          </a:p>
          <a:p>
            <a:pPr>
              <a:lnSpc>
                <a:spcPct val="80000"/>
              </a:lnSpc>
              <a:buFont typeface="Monotype Sorts" pitchFamily="-84" charset="2"/>
              <a:buNone/>
            </a:pPr>
            <a:r>
              <a:rPr lang="en-US" altLang="en-US" sz="1600" dirty="0">
                <a:solidFill>
                  <a:srgbClr val="0033CC"/>
                </a:solidFill>
              </a:rPr>
              <a:t>			</a:t>
            </a:r>
            <a:r>
              <a:rPr lang="en-US" altLang="en-US" sz="1600" dirty="0" err="1">
                <a:solidFill>
                  <a:srgbClr val="0033CC"/>
                </a:solidFill>
              </a:rPr>
              <a:t>sharedLock.release</a:t>
            </a:r>
            <a:r>
              <a:rPr lang="en-US" altLang="en-US" sz="1600" dirty="0">
                <a:solidFill>
                  <a:srgbClr val="0033CC"/>
                </a:solidFill>
              </a:rPr>
              <a:t>();</a:t>
            </a:r>
          </a:p>
          <a:p>
            <a:pPr>
              <a:lnSpc>
                <a:spcPct val="80000"/>
              </a:lnSpc>
              <a:buFont typeface="Monotype Sorts" pitchFamily="-84" charset="2"/>
              <a:buNone/>
            </a:pPr>
            <a:r>
              <a:rPr lang="en-US" altLang="en-US" sz="1600" i="1" dirty="0">
                <a:solidFill>
                  <a:srgbClr val="0033CC"/>
                </a:solidFill>
              </a:rPr>
              <a:t>		</a:t>
            </a:r>
            <a:r>
              <a:rPr lang="en-US" altLang="en-US" sz="1600" dirty="0">
                <a:solidFill>
                  <a:srgbClr val="0033CC"/>
                </a:solidFill>
              </a:rPr>
              <a:t>}</a:t>
            </a:r>
            <a:r>
              <a:rPr lang="en-US" altLang="en-US" sz="1600" i="1" dirty="0">
                <a:solidFill>
                  <a:srgbClr val="0033CC"/>
                </a:solidFill>
              </a:rPr>
              <a:t> </a:t>
            </a:r>
            <a:r>
              <a:rPr lang="en-US" altLang="en-US" sz="1600" dirty="0">
                <a:solidFill>
                  <a:srgbClr val="0033CC"/>
                </a:solidFill>
              </a:rPr>
              <a:t>catch (</a:t>
            </a:r>
            <a:r>
              <a:rPr lang="en-US" altLang="en-US" sz="1600" dirty="0" err="1">
                <a:solidFill>
                  <a:srgbClr val="0033CC"/>
                </a:solidFill>
              </a:rPr>
              <a:t>java.io.IOException</a:t>
            </a:r>
            <a:r>
              <a:rPr lang="en-US" altLang="en-US" sz="1600" dirty="0">
                <a:solidFill>
                  <a:srgbClr val="0033CC"/>
                </a:solidFill>
              </a:rPr>
              <a:t> </a:t>
            </a:r>
            <a:r>
              <a:rPr lang="en-US" altLang="en-US" sz="1600" dirty="0" err="1">
                <a:solidFill>
                  <a:srgbClr val="0033CC"/>
                </a:solidFill>
              </a:rPr>
              <a:t>ioe</a:t>
            </a:r>
            <a:r>
              <a:rPr lang="en-US" altLang="en-US" sz="1600" dirty="0">
                <a:solidFill>
                  <a:srgbClr val="0033CC"/>
                </a:solidFill>
              </a:rPr>
              <a:t>) {</a:t>
            </a:r>
            <a:r>
              <a:rPr lang="en-US" altLang="en-US" sz="1600" i="1" dirty="0">
                <a:solidFill>
                  <a:srgbClr val="0033CC"/>
                </a:solidFill>
              </a:rPr>
              <a:t> </a:t>
            </a:r>
          </a:p>
          <a:p>
            <a:pPr>
              <a:lnSpc>
                <a:spcPct val="80000"/>
              </a:lnSpc>
              <a:buFont typeface="Monotype Sorts" pitchFamily="-84" charset="2"/>
              <a:buNone/>
            </a:pPr>
            <a:r>
              <a:rPr lang="en-US" altLang="en-US" sz="1600" i="1" dirty="0">
                <a:solidFill>
                  <a:srgbClr val="0033CC"/>
                </a:solidFill>
              </a:rPr>
              <a:t>			</a:t>
            </a:r>
            <a:r>
              <a:rPr lang="en-US" altLang="en-US" sz="1600" dirty="0" err="1">
                <a:solidFill>
                  <a:srgbClr val="0033CC"/>
                </a:solidFill>
              </a:rPr>
              <a:t>System.err.println</a:t>
            </a:r>
            <a:r>
              <a:rPr lang="en-US" altLang="en-US" sz="1600" dirty="0">
                <a:solidFill>
                  <a:srgbClr val="0033CC"/>
                </a:solidFill>
              </a:rPr>
              <a:t>(</a:t>
            </a:r>
            <a:r>
              <a:rPr lang="en-US" altLang="en-US" sz="1600" dirty="0" err="1">
                <a:solidFill>
                  <a:srgbClr val="0033CC"/>
                </a:solidFill>
              </a:rPr>
              <a:t>ioe</a:t>
            </a:r>
            <a:r>
              <a:rPr lang="en-US" altLang="en-US" sz="1600" dirty="0">
                <a:solidFill>
                  <a:srgbClr val="0033CC"/>
                </a:solidFill>
              </a:rPr>
              <a:t>);</a:t>
            </a:r>
          </a:p>
          <a:p>
            <a:pPr>
              <a:lnSpc>
                <a:spcPct val="80000"/>
              </a:lnSpc>
              <a:buFont typeface="Monotype Sorts" pitchFamily="-84" charset="2"/>
              <a:buNone/>
            </a:pPr>
            <a:r>
              <a:rPr lang="en-US" altLang="en-US" sz="1600" i="1" dirty="0">
                <a:solidFill>
                  <a:srgbClr val="0033CC"/>
                </a:solidFill>
              </a:rPr>
              <a:t>		</a:t>
            </a:r>
            <a:r>
              <a:rPr lang="en-US" altLang="en-US" sz="1600" dirty="0">
                <a:solidFill>
                  <a:srgbClr val="0033CC"/>
                </a:solidFill>
              </a:rPr>
              <a:t>}finally {</a:t>
            </a:r>
            <a:r>
              <a:rPr lang="en-US" altLang="en-US" sz="1600" i="1" dirty="0">
                <a:solidFill>
                  <a:srgbClr val="0033CC"/>
                </a:solidFill>
              </a:rPr>
              <a:t> </a:t>
            </a:r>
          </a:p>
          <a:p>
            <a:pPr>
              <a:lnSpc>
                <a:spcPct val="80000"/>
              </a:lnSpc>
              <a:buFont typeface="Monotype Sorts" pitchFamily="-84" charset="2"/>
              <a:buNone/>
            </a:pPr>
            <a:r>
              <a:rPr lang="en-US" altLang="en-US" sz="1600" dirty="0">
                <a:solidFill>
                  <a:srgbClr val="0033CC"/>
                </a:solidFill>
              </a:rPr>
              <a:t>			if (</a:t>
            </a:r>
            <a:r>
              <a:rPr lang="en-US" altLang="en-US" sz="1600" dirty="0" err="1">
                <a:solidFill>
                  <a:srgbClr val="0033CC"/>
                </a:solidFill>
              </a:rPr>
              <a:t>exclusiveLock</a:t>
            </a:r>
            <a:r>
              <a:rPr lang="en-US" altLang="en-US" sz="1600" dirty="0">
                <a:solidFill>
                  <a:srgbClr val="0033CC"/>
                </a:solidFill>
              </a:rPr>
              <a:t> != null)</a:t>
            </a:r>
          </a:p>
          <a:p>
            <a:pPr>
              <a:lnSpc>
                <a:spcPct val="80000"/>
              </a:lnSpc>
              <a:buFont typeface="Monotype Sorts" pitchFamily="-84" charset="2"/>
              <a:buNone/>
            </a:pPr>
            <a:r>
              <a:rPr lang="en-US" altLang="en-US" sz="1600" dirty="0">
                <a:solidFill>
                  <a:srgbClr val="0033CC"/>
                </a:solidFill>
              </a:rPr>
              <a:t>			</a:t>
            </a:r>
            <a:r>
              <a:rPr lang="en-US" altLang="en-US" sz="1600" dirty="0" err="1">
                <a:solidFill>
                  <a:srgbClr val="0033CC"/>
                </a:solidFill>
              </a:rPr>
              <a:t>exclusiveLock.release</a:t>
            </a:r>
            <a:r>
              <a:rPr lang="en-US" altLang="en-US" sz="1600" dirty="0">
                <a:solidFill>
                  <a:srgbClr val="0033CC"/>
                </a:solidFill>
              </a:rPr>
              <a:t>();</a:t>
            </a:r>
          </a:p>
          <a:p>
            <a:pPr>
              <a:lnSpc>
                <a:spcPct val="80000"/>
              </a:lnSpc>
              <a:buFont typeface="Monotype Sorts" pitchFamily="-84" charset="2"/>
              <a:buNone/>
            </a:pPr>
            <a:r>
              <a:rPr lang="en-US" altLang="en-US" sz="1600" dirty="0">
                <a:solidFill>
                  <a:srgbClr val="0033CC"/>
                </a:solidFill>
              </a:rPr>
              <a:t>			if (</a:t>
            </a:r>
            <a:r>
              <a:rPr lang="en-US" altLang="en-US" sz="1600" dirty="0" err="1">
                <a:solidFill>
                  <a:srgbClr val="0033CC"/>
                </a:solidFill>
              </a:rPr>
              <a:t>sharedLock</a:t>
            </a:r>
            <a:r>
              <a:rPr lang="en-US" altLang="en-US" sz="1600" dirty="0">
                <a:solidFill>
                  <a:srgbClr val="0033CC"/>
                </a:solidFill>
              </a:rPr>
              <a:t> != null)</a:t>
            </a:r>
          </a:p>
          <a:p>
            <a:pPr>
              <a:lnSpc>
                <a:spcPct val="80000"/>
              </a:lnSpc>
              <a:buFont typeface="Monotype Sorts" pitchFamily="-84" charset="2"/>
              <a:buNone/>
            </a:pPr>
            <a:r>
              <a:rPr lang="en-US" altLang="en-US" sz="1600" dirty="0">
                <a:solidFill>
                  <a:srgbClr val="0033CC"/>
                </a:solidFill>
              </a:rPr>
              <a:t>			</a:t>
            </a:r>
            <a:r>
              <a:rPr lang="en-US" altLang="en-US" sz="1600" dirty="0" err="1">
                <a:solidFill>
                  <a:srgbClr val="0033CC"/>
                </a:solidFill>
              </a:rPr>
              <a:t>sharedLock.release</a:t>
            </a:r>
            <a:r>
              <a:rPr lang="en-US" altLang="en-US" sz="1600" dirty="0">
                <a:solidFill>
                  <a:srgbClr val="0033CC"/>
                </a:solidFill>
              </a:rPr>
              <a:t>();</a:t>
            </a:r>
          </a:p>
          <a:p>
            <a:pPr>
              <a:lnSpc>
                <a:spcPct val="80000"/>
              </a:lnSpc>
              <a:buFont typeface="Monotype Sorts" pitchFamily="-84" charset="2"/>
              <a:buNone/>
            </a:pPr>
            <a:r>
              <a:rPr lang="en-US" altLang="en-US" sz="1600" i="1" dirty="0">
                <a:solidFill>
                  <a:srgbClr val="0033CC"/>
                </a:solidFill>
              </a:rPr>
              <a:t>		</a:t>
            </a:r>
            <a:r>
              <a:rPr lang="en-US" altLang="en-US" sz="1600" dirty="0">
                <a:solidFill>
                  <a:srgbClr val="0033CC"/>
                </a:solidFill>
              </a:rPr>
              <a:t>}</a:t>
            </a:r>
          </a:p>
          <a:p>
            <a:pPr>
              <a:lnSpc>
                <a:spcPct val="80000"/>
              </a:lnSpc>
              <a:buFont typeface="Monotype Sorts" pitchFamily="-84" charset="2"/>
              <a:buNone/>
            </a:pPr>
            <a:r>
              <a:rPr lang="en-US" altLang="en-US" sz="1600" i="1" dirty="0">
                <a:solidFill>
                  <a:srgbClr val="0033CC"/>
                </a:solidFill>
              </a:rPr>
              <a:t>	</a:t>
            </a:r>
            <a:r>
              <a:rPr lang="en-US" altLang="en-US" sz="1600" dirty="0">
                <a:solidFill>
                  <a:srgbClr val="0033CC"/>
                </a:solidFill>
              </a:rPr>
              <a:t>}</a:t>
            </a:r>
          </a:p>
          <a:p>
            <a:pPr>
              <a:lnSpc>
                <a:spcPct val="80000"/>
              </a:lnSpc>
              <a:buFont typeface="Monotype Sorts" pitchFamily="-84" charset="2"/>
              <a:buNone/>
            </a:pPr>
            <a:r>
              <a:rPr lang="en-US" altLang="en-US" sz="1600" dirty="0">
                <a:solidFill>
                  <a:srgbClr val="0033CC"/>
                </a:solidFill>
              </a:rPr>
              <a:t>}</a:t>
            </a:r>
          </a:p>
          <a:p>
            <a:pPr>
              <a:lnSpc>
                <a:spcPct val="80000"/>
              </a:lnSpc>
            </a:pPr>
            <a:endParaRPr lang="en-US" altLang="en-US" sz="1600" dirty="0">
              <a:solidFill>
                <a:srgbClr val="0033CC"/>
              </a:solidFill>
            </a:endParaRP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Rectangle 2">
            <a:extLst>
              <a:ext uri="{FF2B5EF4-FFF2-40B4-BE49-F238E27FC236}">
                <a16:creationId xmlns:a16="http://schemas.microsoft.com/office/drawing/2014/main" id="{996B9C00-B6E3-40F6-A357-056E8EC1D0E9}"/>
              </a:ext>
            </a:extLst>
          </p:cNvPr>
          <p:cNvSpPr>
            <a:spLocks noGrp="1" noChangeArrowheads="1"/>
          </p:cNvSpPr>
          <p:nvPr>
            <p:ph type="title"/>
          </p:nvPr>
        </p:nvSpPr>
        <p:spPr>
          <a:xfrm>
            <a:off x="969311" y="245093"/>
            <a:ext cx="7596187" cy="576262"/>
          </a:xfrm>
        </p:spPr>
        <p:txBody>
          <a:bodyPr/>
          <a:lstStyle/>
          <a:p>
            <a:pPr eaLnBrk="1" hangingPunct="1"/>
            <a:r>
              <a:rPr lang="en-US" altLang="en-US" dirty="0"/>
              <a:t>NFS Remote Operations</a:t>
            </a:r>
          </a:p>
        </p:txBody>
      </p:sp>
      <p:sp>
        <p:nvSpPr>
          <p:cNvPr id="49154" name="Rectangle 3">
            <a:extLst>
              <a:ext uri="{FF2B5EF4-FFF2-40B4-BE49-F238E27FC236}">
                <a16:creationId xmlns:a16="http://schemas.microsoft.com/office/drawing/2014/main" id="{3B9F98CD-A8CD-4976-B421-0D3BC86E0B00}"/>
              </a:ext>
            </a:extLst>
          </p:cNvPr>
          <p:cNvSpPr>
            <a:spLocks noGrp="1" noChangeArrowheads="1"/>
          </p:cNvSpPr>
          <p:nvPr>
            <p:ph type="body" idx="1"/>
          </p:nvPr>
        </p:nvSpPr>
        <p:spPr>
          <a:xfrm>
            <a:off x="867747" y="1233488"/>
            <a:ext cx="7697751" cy="4959350"/>
          </a:xfrm>
        </p:spPr>
        <p:txBody>
          <a:bodyPr/>
          <a:lstStyle/>
          <a:p>
            <a:r>
              <a:rPr lang="en-US" altLang="en-US" dirty="0"/>
              <a:t>Nearly one-to-one correspondence between regular UNIX  system calls and the NFS protocol RPCs (except opening and closing files)</a:t>
            </a:r>
            <a:endParaRPr lang="en-US" altLang="en-US" sz="800" dirty="0"/>
          </a:p>
          <a:p>
            <a:r>
              <a:rPr lang="en-US" altLang="en-US" dirty="0"/>
              <a:t>NFS adheres to the remote-service paradigm, but employs buffering and caching techniques for the sake of performance </a:t>
            </a:r>
            <a:endParaRPr lang="en-US" altLang="en-US" sz="800" dirty="0"/>
          </a:p>
          <a:p>
            <a:r>
              <a:rPr lang="en-US" altLang="en-US" dirty="0"/>
              <a:t>File-blocks cache – when a file is opened, the kernel checks with the remote server whether to fetch or revalidate the cached attributes</a:t>
            </a:r>
          </a:p>
          <a:p>
            <a:pPr lvl="1"/>
            <a:r>
              <a:rPr lang="en-US" altLang="en-US" dirty="0"/>
              <a:t>Cached file blocks are used only if the corresponding cached attributes are up to date</a:t>
            </a:r>
            <a:endParaRPr lang="en-US" altLang="en-US" sz="800" dirty="0"/>
          </a:p>
          <a:p>
            <a:r>
              <a:rPr lang="en-US" altLang="en-US" dirty="0"/>
              <a:t>File-attribute cache – the attribute cache is updated whenever new attributes arrive from the server</a:t>
            </a:r>
            <a:endParaRPr lang="en-US" altLang="en-US" sz="800" dirty="0"/>
          </a:p>
          <a:p>
            <a:r>
              <a:rPr lang="en-US" altLang="en-US" dirty="0"/>
              <a:t>Clients do not free delayed-write blocks until the server confirms that the data have been written to disk</a:t>
            </a:r>
          </a:p>
        </p:txBody>
      </p:sp>
    </p:spTree>
    <p:extLst>
      <p:ext uri="{BB962C8B-B14F-4D97-AF65-F5344CB8AC3E}">
        <p14:creationId xmlns:p14="http://schemas.microsoft.com/office/powerpoint/2010/main" val="60488355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2">
            <a:extLst>
              <a:ext uri="{FF2B5EF4-FFF2-40B4-BE49-F238E27FC236}">
                <a16:creationId xmlns:a16="http://schemas.microsoft.com/office/drawing/2014/main" id="{2C32D9D4-D467-4843-9254-8721133BC45C}"/>
              </a:ext>
            </a:extLst>
          </p:cNvPr>
          <p:cNvSpPr>
            <a:spLocks noGrp="1" noChangeArrowheads="1"/>
          </p:cNvSpPr>
          <p:nvPr>
            <p:ph type="ctrTitle"/>
          </p:nvPr>
        </p:nvSpPr>
        <p:spPr/>
        <p:txBody>
          <a:bodyPr/>
          <a:lstStyle/>
          <a:p>
            <a:pPr eaLnBrk="1" hangingPunct="1"/>
            <a:r>
              <a:rPr lang="en-US" altLang="en-US"/>
              <a:t>End of Chapter 15</a:t>
            </a:r>
          </a:p>
        </p:txBody>
      </p:sp>
    </p:spTree>
    <p:extLst>
      <p:ext uri="{BB962C8B-B14F-4D97-AF65-F5344CB8AC3E}">
        <p14:creationId xmlns:p14="http://schemas.microsoft.com/office/powerpoint/2010/main" val="28279208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a:extLst>
              <a:ext uri="{FF2B5EF4-FFF2-40B4-BE49-F238E27FC236}">
                <a16:creationId xmlns:a16="http://schemas.microsoft.com/office/drawing/2014/main" id="{7BFEF62F-36CA-480D-96CA-04164C066341}"/>
              </a:ext>
            </a:extLst>
          </p:cNvPr>
          <p:cNvSpPr>
            <a:spLocks noGrp="1" noChangeArrowheads="1"/>
          </p:cNvSpPr>
          <p:nvPr>
            <p:ph type="title"/>
          </p:nvPr>
        </p:nvSpPr>
        <p:spPr>
          <a:xfrm>
            <a:off x="747064" y="239748"/>
            <a:ext cx="7818437" cy="576263"/>
          </a:xfrm>
        </p:spPr>
        <p:txBody>
          <a:bodyPr/>
          <a:lstStyle/>
          <a:p>
            <a:pPr eaLnBrk="1" hangingPunct="1"/>
            <a:r>
              <a:rPr lang="en-US" altLang="en-US" dirty="0"/>
              <a:t>File Types – Name, Extension</a:t>
            </a:r>
          </a:p>
        </p:txBody>
      </p:sp>
      <p:pic>
        <p:nvPicPr>
          <p:cNvPr id="14339" name="Picture 4">
            <a:extLst>
              <a:ext uri="{FF2B5EF4-FFF2-40B4-BE49-F238E27FC236}">
                <a16:creationId xmlns:a16="http://schemas.microsoft.com/office/drawing/2014/main" id="{A90912BD-4CE8-4822-BF75-08C3178740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5715" t="1186" r="15715" b="1186"/>
          <a:stretch>
            <a:fillRect/>
          </a:stretch>
        </p:blipFill>
        <p:spPr bwMode="auto">
          <a:xfrm>
            <a:off x="2498725" y="1209675"/>
            <a:ext cx="4337050" cy="4632325"/>
          </a:xfrm>
          <a:prstGeom prst="rect">
            <a:avLst/>
          </a:prstGeom>
          <a:noFill/>
          <a:ln w="38100" cmpd="dbl">
            <a:solidFill>
              <a:schemeClr val="tx1"/>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B9962686-EB10-476C-A6AC-E3D304176E75}"/>
              </a:ext>
            </a:extLst>
          </p:cNvPr>
          <p:cNvSpPr>
            <a:spLocks noGrp="1" noChangeArrowheads="1"/>
          </p:cNvSpPr>
          <p:nvPr>
            <p:ph type="title"/>
          </p:nvPr>
        </p:nvSpPr>
        <p:spPr>
          <a:xfrm>
            <a:off x="788339" y="234792"/>
            <a:ext cx="7777162" cy="576262"/>
          </a:xfrm>
        </p:spPr>
        <p:txBody>
          <a:bodyPr/>
          <a:lstStyle/>
          <a:p>
            <a:pPr eaLnBrk="1" hangingPunct="1"/>
            <a:r>
              <a:rPr lang="en-US" altLang="en-US" dirty="0"/>
              <a:t>File Structure</a:t>
            </a:r>
          </a:p>
        </p:txBody>
      </p:sp>
      <p:sp>
        <p:nvSpPr>
          <p:cNvPr id="15363" name="Rectangle 3">
            <a:extLst>
              <a:ext uri="{FF2B5EF4-FFF2-40B4-BE49-F238E27FC236}">
                <a16:creationId xmlns:a16="http://schemas.microsoft.com/office/drawing/2014/main" id="{99E21934-9FD8-4F70-8E28-C941EF28E491}"/>
              </a:ext>
            </a:extLst>
          </p:cNvPr>
          <p:cNvSpPr>
            <a:spLocks noGrp="1" noChangeArrowheads="1"/>
          </p:cNvSpPr>
          <p:nvPr>
            <p:ph type="body" idx="1"/>
          </p:nvPr>
        </p:nvSpPr>
        <p:spPr>
          <a:xfrm>
            <a:off x="849313" y="1246449"/>
            <a:ext cx="7777162" cy="4530725"/>
          </a:xfrm>
        </p:spPr>
        <p:txBody>
          <a:bodyPr/>
          <a:lstStyle/>
          <a:p>
            <a:pPr>
              <a:lnSpc>
                <a:spcPct val="90000"/>
              </a:lnSpc>
            </a:pPr>
            <a:r>
              <a:rPr lang="en-US" altLang="en-US" dirty="0"/>
              <a:t>None - sequence of words, bytes</a:t>
            </a:r>
          </a:p>
          <a:p>
            <a:pPr>
              <a:lnSpc>
                <a:spcPct val="90000"/>
              </a:lnSpc>
            </a:pPr>
            <a:r>
              <a:rPr lang="en-US" altLang="en-US" dirty="0"/>
              <a:t>Simple record structure</a:t>
            </a:r>
          </a:p>
          <a:p>
            <a:pPr lvl="1">
              <a:lnSpc>
                <a:spcPct val="90000"/>
              </a:lnSpc>
            </a:pPr>
            <a:r>
              <a:rPr lang="en-US" altLang="en-US" dirty="0"/>
              <a:t>Lines </a:t>
            </a:r>
          </a:p>
          <a:p>
            <a:pPr lvl="1">
              <a:lnSpc>
                <a:spcPct val="90000"/>
              </a:lnSpc>
            </a:pPr>
            <a:r>
              <a:rPr lang="en-US" altLang="en-US" dirty="0"/>
              <a:t>Fixed length</a:t>
            </a:r>
          </a:p>
          <a:p>
            <a:pPr lvl="1">
              <a:lnSpc>
                <a:spcPct val="90000"/>
              </a:lnSpc>
            </a:pPr>
            <a:r>
              <a:rPr lang="en-US" altLang="en-US" dirty="0"/>
              <a:t>Variable length</a:t>
            </a:r>
          </a:p>
          <a:p>
            <a:pPr>
              <a:lnSpc>
                <a:spcPct val="90000"/>
              </a:lnSpc>
            </a:pPr>
            <a:r>
              <a:rPr lang="en-US" altLang="en-US" dirty="0"/>
              <a:t>Complex Structures</a:t>
            </a:r>
          </a:p>
          <a:p>
            <a:pPr lvl="1">
              <a:lnSpc>
                <a:spcPct val="90000"/>
              </a:lnSpc>
            </a:pPr>
            <a:r>
              <a:rPr lang="en-US" altLang="en-US" dirty="0"/>
              <a:t>Formatted document</a:t>
            </a:r>
          </a:p>
          <a:p>
            <a:pPr lvl="1">
              <a:lnSpc>
                <a:spcPct val="90000"/>
              </a:lnSpc>
            </a:pPr>
            <a:r>
              <a:rPr lang="en-US" altLang="en-US" dirty="0"/>
              <a:t>Relocatable load file	</a:t>
            </a:r>
          </a:p>
          <a:p>
            <a:pPr>
              <a:lnSpc>
                <a:spcPct val="90000"/>
              </a:lnSpc>
            </a:pPr>
            <a:r>
              <a:rPr lang="en-US" altLang="en-US" dirty="0"/>
              <a:t>Can simulate last two with first method by inserting appropriate control characters</a:t>
            </a:r>
          </a:p>
          <a:p>
            <a:pPr>
              <a:lnSpc>
                <a:spcPct val="90000"/>
              </a:lnSpc>
            </a:pPr>
            <a:r>
              <a:rPr lang="en-US" altLang="en-US" dirty="0"/>
              <a:t>Who decides:</a:t>
            </a:r>
          </a:p>
          <a:p>
            <a:pPr lvl="1">
              <a:lnSpc>
                <a:spcPct val="90000"/>
              </a:lnSpc>
            </a:pPr>
            <a:r>
              <a:rPr lang="en-US" altLang="en-US" dirty="0"/>
              <a:t>Operating system</a:t>
            </a:r>
          </a:p>
          <a:p>
            <a:pPr lvl="1">
              <a:lnSpc>
                <a:spcPct val="90000"/>
              </a:lnSpc>
            </a:pPr>
            <a:r>
              <a:rPr lang="en-US" altLang="en-US" dirty="0"/>
              <a:t>Program</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B440A4CB-13D0-4D0D-9FF0-9A77B5077947}"/>
              </a:ext>
            </a:extLst>
          </p:cNvPr>
          <p:cNvSpPr>
            <a:spLocks noGrp="1" noChangeArrowheads="1"/>
          </p:cNvSpPr>
          <p:nvPr>
            <p:ph type="title"/>
          </p:nvPr>
        </p:nvSpPr>
        <p:spPr>
          <a:xfrm>
            <a:off x="419876" y="244705"/>
            <a:ext cx="8229600" cy="576262"/>
          </a:xfrm>
        </p:spPr>
        <p:txBody>
          <a:bodyPr/>
          <a:lstStyle/>
          <a:p>
            <a:pPr eaLnBrk="1" hangingPunct="1"/>
            <a:r>
              <a:rPr lang="en-US" altLang="en-US" dirty="0"/>
              <a:t>Sequential-access File</a:t>
            </a:r>
          </a:p>
        </p:txBody>
      </p:sp>
      <p:pic>
        <p:nvPicPr>
          <p:cNvPr id="16387" name="Picture 5">
            <a:extLst>
              <a:ext uri="{FF2B5EF4-FFF2-40B4-BE49-F238E27FC236}">
                <a16:creationId xmlns:a16="http://schemas.microsoft.com/office/drawing/2014/main" id="{1F7F261C-58B3-4593-9E80-E6195AEA5F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8950" y="1358900"/>
            <a:ext cx="5946775" cy="190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68D8E146-01B9-415C-A11A-1C26DC61C9B1}"/>
              </a:ext>
            </a:extLst>
          </p:cNvPr>
          <p:cNvSpPr>
            <a:spLocks noGrp="1" noChangeArrowheads="1"/>
          </p:cNvSpPr>
          <p:nvPr>
            <p:ph type="title"/>
          </p:nvPr>
        </p:nvSpPr>
        <p:spPr/>
        <p:txBody>
          <a:bodyPr/>
          <a:lstStyle/>
          <a:p>
            <a:pPr eaLnBrk="1" hangingPunct="1"/>
            <a:r>
              <a:rPr lang="en-US" altLang="en-US"/>
              <a:t>Access Methods</a:t>
            </a:r>
          </a:p>
        </p:txBody>
      </p:sp>
      <p:sp>
        <p:nvSpPr>
          <p:cNvPr id="17411" name="Rectangle 3">
            <a:extLst>
              <a:ext uri="{FF2B5EF4-FFF2-40B4-BE49-F238E27FC236}">
                <a16:creationId xmlns:a16="http://schemas.microsoft.com/office/drawing/2014/main" id="{1397E407-429D-4692-9976-AF8F08D3D983}"/>
              </a:ext>
            </a:extLst>
          </p:cNvPr>
          <p:cNvSpPr>
            <a:spLocks noGrp="1" noChangeArrowheads="1"/>
          </p:cNvSpPr>
          <p:nvPr>
            <p:ph type="body" idx="1"/>
          </p:nvPr>
        </p:nvSpPr>
        <p:spPr>
          <a:xfrm>
            <a:off x="862365" y="1211263"/>
            <a:ext cx="7848599" cy="4529137"/>
          </a:xfrm>
        </p:spPr>
        <p:txBody>
          <a:bodyPr/>
          <a:lstStyle/>
          <a:p>
            <a:pPr>
              <a:lnSpc>
                <a:spcPct val="90000"/>
              </a:lnSpc>
              <a:tabLst>
                <a:tab pos="3203575" algn="l"/>
                <a:tab pos="4056063" algn="l"/>
              </a:tabLst>
            </a:pPr>
            <a:r>
              <a:rPr lang="en-US" altLang="en-US" b="1" dirty="0"/>
              <a:t>Sequential Access</a:t>
            </a:r>
          </a:p>
          <a:p>
            <a:pPr>
              <a:lnSpc>
                <a:spcPct val="90000"/>
              </a:lnSpc>
              <a:spcBef>
                <a:spcPct val="10000"/>
              </a:spcBef>
              <a:buFont typeface="Monotype Sorts" pitchFamily="-84" charset="2"/>
              <a:buNone/>
              <a:tabLst>
                <a:tab pos="3203575" algn="l"/>
                <a:tab pos="4056063" algn="l"/>
              </a:tabLst>
            </a:pPr>
            <a:r>
              <a:rPr lang="en-US" altLang="en-US" dirty="0">
                <a:solidFill>
                  <a:srgbClr val="000000"/>
                </a:solidFill>
              </a:rPr>
              <a:t>		</a:t>
            </a:r>
            <a:r>
              <a:rPr lang="en-US" altLang="en-US" b="1" dirty="0">
                <a:solidFill>
                  <a:srgbClr val="000000"/>
                </a:solidFill>
                <a:latin typeface="Courier New" panose="02070309020205020404" pitchFamily="49" charset="0"/>
                <a:cs typeface="Courier New" panose="02070309020205020404" pitchFamily="49" charset="0"/>
              </a:rPr>
              <a:t>read next</a:t>
            </a:r>
          </a:p>
          <a:p>
            <a:pPr>
              <a:lnSpc>
                <a:spcPct val="90000"/>
              </a:lnSpc>
              <a:spcBef>
                <a:spcPct val="10000"/>
              </a:spcBef>
              <a:buFont typeface="Monotype Sorts" pitchFamily="-84" charset="2"/>
              <a:buNone/>
              <a:tabLst>
                <a:tab pos="3203575" algn="l"/>
                <a:tab pos="4056063" algn="l"/>
              </a:tabLst>
            </a:pPr>
            <a:r>
              <a:rPr lang="en-US" altLang="en-US" b="1" dirty="0">
                <a:solidFill>
                  <a:srgbClr val="000000"/>
                </a:solidFill>
                <a:latin typeface="Courier New" panose="02070309020205020404" pitchFamily="49" charset="0"/>
                <a:cs typeface="Courier New" panose="02070309020205020404" pitchFamily="49" charset="0"/>
              </a:rPr>
              <a:t>		write next </a:t>
            </a:r>
          </a:p>
          <a:p>
            <a:pPr>
              <a:lnSpc>
                <a:spcPct val="90000"/>
              </a:lnSpc>
              <a:spcBef>
                <a:spcPct val="10000"/>
              </a:spcBef>
              <a:buFont typeface="Monotype Sorts" pitchFamily="-84" charset="2"/>
              <a:buNone/>
              <a:tabLst>
                <a:tab pos="3203575" algn="l"/>
                <a:tab pos="4056063" algn="l"/>
              </a:tabLst>
            </a:pPr>
            <a:r>
              <a:rPr lang="en-US" altLang="en-US" b="1" dirty="0">
                <a:solidFill>
                  <a:srgbClr val="000000"/>
                </a:solidFill>
                <a:latin typeface="Courier New" panose="02070309020205020404" pitchFamily="49" charset="0"/>
                <a:cs typeface="Courier New" panose="02070309020205020404" pitchFamily="49" charset="0"/>
              </a:rPr>
              <a:t>		reset</a:t>
            </a:r>
          </a:p>
          <a:p>
            <a:pPr>
              <a:lnSpc>
                <a:spcPct val="90000"/>
              </a:lnSpc>
              <a:spcBef>
                <a:spcPct val="10000"/>
              </a:spcBef>
              <a:buFont typeface="Monotype Sorts" pitchFamily="-84" charset="2"/>
              <a:buNone/>
              <a:tabLst>
                <a:tab pos="3203575" algn="l"/>
                <a:tab pos="4056063" algn="l"/>
              </a:tabLst>
            </a:pPr>
            <a:r>
              <a:rPr lang="en-US" altLang="en-US" dirty="0">
                <a:solidFill>
                  <a:srgbClr val="000000"/>
                </a:solidFill>
              </a:rPr>
              <a:t>		no read after last write</a:t>
            </a:r>
          </a:p>
          <a:p>
            <a:pPr>
              <a:lnSpc>
                <a:spcPct val="90000"/>
              </a:lnSpc>
              <a:spcBef>
                <a:spcPct val="10000"/>
              </a:spcBef>
              <a:buFont typeface="Monotype Sorts" pitchFamily="-84" charset="2"/>
              <a:buNone/>
              <a:tabLst>
                <a:tab pos="3203575" algn="l"/>
                <a:tab pos="4056063" algn="l"/>
              </a:tabLst>
            </a:pPr>
            <a:r>
              <a:rPr lang="en-US" altLang="en-US" dirty="0">
                <a:solidFill>
                  <a:srgbClr val="000000"/>
                </a:solidFill>
              </a:rPr>
              <a:t>			(rewrite)</a:t>
            </a:r>
          </a:p>
          <a:p>
            <a:pPr>
              <a:lnSpc>
                <a:spcPct val="90000"/>
              </a:lnSpc>
              <a:tabLst>
                <a:tab pos="3203575" algn="l"/>
                <a:tab pos="4056063" algn="l"/>
              </a:tabLst>
            </a:pPr>
            <a:r>
              <a:rPr lang="en-US" altLang="en-US" b="1" dirty="0">
                <a:solidFill>
                  <a:srgbClr val="000000"/>
                </a:solidFill>
              </a:rPr>
              <a:t>Direct Access – </a:t>
            </a:r>
            <a:r>
              <a:rPr lang="en-US" altLang="en-US" dirty="0">
                <a:solidFill>
                  <a:srgbClr val="000000"/>
                </a:solidFill>
              </a:rPr>
              <a:t>file is fixed length </a:t>
            </a:r>
            <a:r>
              <a:rPr lang="en-US" altLang="en-US" b="1" dirty="0">
                <a:solidFill>
                  <a:srgbClr val="006699"/>
                </a:solidFill>
                <a:latin typeface="+mj-lt"/>
              </a:rPr>
              <a:t>logical</a:t>
            </a:r>
            <a:r>
              <a:rPr lang="en-US" altLang="en-US" dirty="0">
                <a:solidFill>
                  <a:srgbClr val="0033CC"/>
                </a:solidFill>
              </a:rPr>
              <a:t> </a:t>
            </a:r>
            <a:r>
              <a:rPr lang="en-US" altLang="en-US" b="1" dirty="0">
                <a:solidFill>
                  <a:srgbClr val="006699"/>
                </a:solidFill>
                <a:latin typeface="+mj-lt"/>
              </a:rPr>
              <a:t>records</a:t>
            </a:r>
          </a:p>
          <a:p>
            <a:pPr>
              <a:lnSpc>
                <a:spcPct val="90000"/>
              </a:lnSpc>
              <a:spcBef>
                <a:spcPct val="10000"/>
              </a:spcBef>
              <a:buFont typeface="Monotype Sorts" pitchFamily="-84" charset="2"/>
              <a:buNone/>
              <a:tabLst>
                <a:tab pos="3203575" algn="l"/>
                <a:tab pos="4056063" algn="l"/>
              </a:tabLst>
            </a:pPr>
            <a:r>
              <a:rPr lang="en-US" altLang="en-US" dirty="0">
                <a:solidFill>
                  <a:srgbClr val="000000"/>
                </a:solidFill>
              </a:rPr>
              <a:t>		</a:t>
            </a:r>
            <a:r>
              <a:rPr lang="en-US" altLang="en-US" b="1" dirty="0">
                <a:solidFill>
                  <a:srgbClr val="000000"/>
                </a:solidFill>
                <a:latin typeface="Courier New" panose="02070309020205020404" pitchFamily="49" charset="0"/>
                <a:cs typeface="Courier New" panose="02070309020205020404" pitchFamily="49" charset="0"/>
              </a:rPr>
              <a:t>read </a:t>
            </a:r>
            <a:r>
              <a:rPr lang="en-US" altLang="en-US" b="1" i="1" dirty="0">
                <a:solidFill>
                  <a:srgbClr val="000000"/>
                </a:solidFill>
                <a:latin typeface="Courier New" panose="02070309020205020404" pitchFamily="49" charset="0"/>
                <a:cs typeface="Courier New" panose="02070309020205020404" pitchFamily="49" charset="0"/>
              </a:rPr>
              <a:t>n</a:t>
            </a:r>
          </a:p>
          <a:p>
            <a:pPr>
              <a:lnSpc>
                <a:spcPct val="90000"/>
              </a:lnSpc>
              <a:spcBef>
                <a:spcPct val="10000"/>
              </a:spcBef>
              <a:buFont typeface="Monotype Sorts" pitchFamily="-84" charset="2"/>
              <a:buNone/>
              <a:tabLst>
                <a:tab pos="3203575" algn="l"/>
                <a:tab pos="4056063" algn="l"/>
              </a:tabLst>
            </a:pPr>
            <a:r>
              <a:rPr lang="en-US" altLang="en-US" b="1" dirty="0">
                <a:solidFill>
                  <a:srgbClr val="000000"/>
                </a:solidFill>
                <a:latin typeface="Courier New" panose="02070309020205020404" pitchFamily="49" charset="0"/>
                <a:cs typeface="Courier New" panose="02070309020205020404" pitchFamily="49" charset="0"/>
              </a:rPr>
              <a:t>		write </a:t>
            </a:r>
            <a:r>
              <a:rPr lang="en-US" altLang="en-US" b="1" i="1" dirty="0">
                <a:solidFill>
                  <a:srgbClr val="000000"/>
                </a:solidFill>
                <a:latin typeface="Courier New" panose="02070309020205020404" pitchFamily="49" charset="0"/>
                <a:cs typeface="Courier New" panose="02070309020205020404" pitchFamily="49" charset="0"/>
              </a:rPr>
              <a:t>n</a:t>
            </a:r>
          </a:p>
          <a:p>
            <a:pPr>
              <a:lnSpc>
                <a:spcPct val="90000"/>
              </a:lnSpc>
              <a:spcBef>
                <a:spcPct val="10000"/>
              </a:spcBef>
              <a:buFont typeface="Monotype Sorts" pitchFamily="-84" charset="2"/>
              <a:buNone/>
              <a:tabLst>
                <a:tab pos="3203575" algn="l"/>
                <a:tab pos="4056063" algn="l"/>
              </a:tabLst>
            </a:pPr>
            <a:r>
              <a:rPr lang="en-US" altLang="en-US" b="1" dirty="0">
                <a:solidFill>
                  <a:srgbClr val="000000"/>
                </a:solidFill>
                <a:latin typeface="Courier New" panose="02070309020205020404" pitchFamily="49" charset="0"/>
                <a:cs typeface="Courier New" panose="02070309020205020404" pitchFamily="49" charset="0"/>
              </a:rPr>
              <a:t>		position to </a:t>
            </a:r>
            <a:r>
              <a:rPr lang="en-US" altLang="en-US" b="1" i="1" dirty="0">
                <a:solidFill>
                  <a:srgbClr val="000000"/>
                </a:solidFill>
                <a:latin typeface="Courier New" panose="02070309020205020404" pitchFamily="49" charset="0"/>
                <a:cs typeface="Courier New" panose="02070309020205020404" pitchFamily="49" charset="0"/>
              </a:rPr>
              <a:t>n</a:t>
            </a:r>
          </a:p>
          <a:p>
            <a:pPr>
              <a:lnSpc>
                <a:spcPct val="90000"/>
              </a:lnSpc>
              <a:spcBef>
                <a:spcPct val="10000"/>
              </a:spcBef>
              <a:buFont typeface="Monotype Sorts" pitchFamily="-84" charset="2"/>
              <a:buNone/>
              <a:tabLst>
                <a:tab pos="3203575" algn="l"/>
                <a:tab pos="4056063" algn="l"/>
              </a:tabLst>
            </a:pPr>
            <a:r>
              <a:rPr lang="en-US" altLang="en-US" b="1" dirty="0">
                <a:solidFill>
                  <a:srgbClr val="000000"/>
                </a:solidFill>
                <a:latin typeface="Courier New" panose="02070309020205020404" pitchFamily="49" charset="0"/>
                <a:cs typeface="Courier New" panose="02070309020205020404" pitchFamily="49" charset="0"/>
              </a:rPr>
              <a:t>			read next</a:t>
            </a:r>
          </a:p>
          <a:p>
            <a:pPr>
              <a:lnSpc>
                <a:spcPct val="90000"/>
              </a:lnSpc>
              <a:spcBef>
                <a:spcPct val="10000"/>
              </a:spcBef>
              <a:buFont typeface="Monotype Sorts" pitchFamily="-84" charset="2"/>
              <a:buNone/>
              <a:tabLst>
                <a:tab pos="3203575" algn="l"/>
                <a:tab pos="4056063" algn="l"/>
              </a:tabLst>
            </a:pPr>
            <a:r>
              <a:rPr lang="en-US" altLang="en-US" b="1" dirty="0">
                <a:solidFill>
                  <a:srgbClr val="000000"/>
                </a:solidFill>
                <a:latin typeface="Courier New" panose="02070309020205020404" pitchFamily="49" charset="0"/>
                <a:cs typeface="Courier New" panose="02070309020205020404" pitchFamily="49" charset="0"/>
              </a:rPr>
              <a:t>			write next </a:t>
            </a:r>
          </a:p>
          <a:p>
            <a:pPr>
              <a:lnSpc>
                <a:spcPct val="90000"/>
              </a:lnSpc>
              <a:spcBef>
                <a:spcPct val="10000"/>
              </a:spcBef>
              <a:buFont typeface="Monotype Sorts" pitchFamily="-84" charset="2"/>
              <a:buNone/>
              <a:tabLst>
                <a:tab pos="3203575" algn="l"/>
                <a:tab pos="4056063" algn="l"/>
              </a:tabLst>
            </a:pPr>
            <a:r>
              <a:rPr lang="en-US" altLang="en-US" b="1" dirty="0">
                <a:solidFill>
                  <a:srgbClr val="000000"/>
                </a:solidFill>
                <a:latin typeface="Courier New" panose="02070309020205020404" pitchFamily="49" charset="0"/>
                <a:cs typeface="Courier New" panose="02070309020205020404" pitchFamily="49" charset="0"/>
              </a:rPr>
              <a:t>		rewrite </a:t>
            </a:r>
            <a:r>
              <a:rPr lang="en-US" altLang="en-US" b="1" i="1" dirty="0">
                <a:solidFill>
                  <a:srgbClr val="000000"/>
                </a:solidFill>
                <a:latin typeface="Courier New" panose="02070309020205020404" pitchFamily="49" charset="0"/>
                <a:cs typeface="Courier New" panose="02070309020205020404" pitchFamily="49" charset="0"/>
              </a:rPr>
              <a:t>n</a:t>
            </a:r>
          </a:p>
          <a:p>
            <a:pPr>
              <a:lnSpc>
                <a:spcPct val="90000"/>
              </a:lnSpc>
              <a:buFont typeface="Monotype Sorts" pitchFamily="-84" charset="2"/>
              <a:buNone/>
              <a:tabLst>
                <a:tab pos="3203575" algn="l"/>
                <a:tab pos="4056063" algn="l"/>
              </a:tabLst>
            </a:pPr>
            <a:r>
              <a:rPr lang="en-US" altLang="en-US" dirty="0"/>
              <a:t>	</a:t>
            </a:r>
            <a:r>
              <a:rPr lang="en-US" altLang="en-US" i="1" dirty="0"/>
              <a:t>n</a:t>
            </a:r>
            <a:r>
              <a:rPr lang="en-US" altLang="en-US" dirty="0"/>
              <a:t> = </a:t>
            </a:r>
            <a:r>
              <a:rPr lang="en-US" altLang="en-US" b="1" dirty="0">
                <a:solidFill>
                  <a:srgbClr val="006699"/>
                </a:solidFill>
                <a:latin typeface="+mj-lt"/>
              </a:rPr>
              <a:t>relative</a:t>
            </a:r>
            <a:r>
              <a:rPr lang="en-US" altLang="en-US" dirty="0">
                <a:solidFill>
                  <a:srgbClr val="0033CC"/>
                </a:solidFill>
              </a:rPr>
              <a:t> </a:t>
            </a:r>
            <a:r>
              <a:rPr lang="en-US" altLang="en-US" b="1" dirty="0">
                <a:solidFill>
                  <a:srgbClr val="006699"/>
                </a:solidFill>
                <a:latin typeface="+mj-lt"/>
              </a:rPr>
              <a:t>block</a:t>
            </a:r>
            <a:r>
              <a:rPr lang="en-US" altLang="en-US" dirty="0">
                <a:solidFill>
                  <a:srgbClr val="0033CC"/>
                </a:solidFill>
              </a:rPr>
              <a:t> </a:t>
            </a:r>
            <a:r>
              <a:rPr lang="en-US" altLang="en-US" b="1" dirty="0">
                <a:solidFill>
                  <a:srgbClr val="006699"/>
                </a:solidFill>
                <a:latin typeface="+mj-lt"/>
              </a:rPr>
              <a:t>number</a:t>
            </a:r>
          </a:p>
          <a:p>
            <a:pPr>
              <a:lnSpc>
                <a:spcPct val="90000"/>
              </a:lnSpc>
              <a:buFont typeface="Monotype Sorts" pitchFamily="-84" charset="2"/>
              <a:buNone/>
              <a:tabLst>
                <a:tab pos="3203575" algn="l"/>
                <a:tab pos="4056063" algn="l"/>
              </a:tabLst>
            </a:pPr>
            <a:r>
              <a:rPr lang="en-US" altLang="en-US" sz="800" dirty="0">
                <a:solidFill>
                  <a:srgbClr val="0033CC"/>
                </a:solidFill>
              </a:rPr>
              <a:t> </a:t>
            </a:r>
            <a:endParaRPr lang="en-US" altLang="en-US" sz="800" dirty="0"/>
          </a:p>
          <a:p>
            <a:pPr>
              <a:lnSpc>
                <a:spcPct val="90000"/>
              </a:lnSpc>
              <a:tabLst>
                <a:tab pos="3203575" algn="l"/>
                <a:tab pos="4056063" algn="l"/>
              </a:tabLst>
            </a:pPr>
            <a:r>
              <a:rPr lang="en-US" altLang="en-US" dirty="0"/>
              <a:t>Relative block numbers allow OS to decide where file should be placed</a:t>
            </a:r>
          </a:p>
          <a:p>
            <a:pPr lvl="1">
              <a:lnSpc>
                <a:spcPct val="90000"/>
              </a:lnSpc>
              <a:tabLst>
                <a:tab pos="3203575" algn="l"/>
                <a:tab pos="4056063" algn="l"/>
              </a:tabLst>
            </a:pPr>
            <a:r>
              <a:rPr lang="en-US" altLang="en-US" dirty="0"/>
              <a:t>See </a:t>
            </a:r>
            <a:r>
              <a:rPr lang="en-US" altLang="en-US" b="1" dirty="0">
                <a:solidFill>
                  <a:srgbClr val="006699"/>
                </a:solidFill>
                <a:latin typeface="+mj-lt"/>
              </a:rPr>
              <a:t>allocation</a:t>
            </a:r>
            <a:r>
              <a:rPr lang="en-US" altLang="en-US" dirty="0">
                <a:solidFill>
                  <a:srgbClr val="0033CC"/>
                </a:solidFill>
              </a:rPr>
              <a:t> </a:t>
            </a:r>
            <a:r>
              <a:rPr lang="en-US" altLang="en-US" b="1" dirty="0">
                <a:solidFill>
                  <a:srgbClr val="006699"/>
                </a:solidFill>
                <a:latin typeface="+mj-lt"/>
              </a:rPr>
              <a:t>problem</a:t>
            </a:r>
            <a:r>
              <a:rPr lang="en-US" altLang="en-US" dirty="0">
                <a:solidFill>
                  <a:srgbClr val="0033CC"/>
                </a:solidFill>
              </a:rPr>
              <a:t> </a:t>
            </a:r>
            <a:r>
              <a:rPr lang="en-US" altLang="en-US" dirty="0"/>
              <a:t>in Ch 12</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a:extLst>
              <a:ext uri="{FF2B5EF4-FFF2-40B4-BE49-F238E27FC236}">
                <a16:creationId xmlns:a16="http://schemas.microsoft.com/office/drawing/2014/main" id="{52463F32-CDB2-434F-B9CC-6B383438AA10}"/>
              </a:ext>
            </a:extLst>
          </p:cNvPr>
          <p:cNvSpPr>
            <a:spLocks noGrp="1" noChangeArrowheads="1"/>
          </p:cNvSpPr>
          <p:nvPr>
            <p:ph type="title"/>
          </p:nvPr>
        </p:nvSpPr>
        <p:spPr>
          <a:xfrm>
            <a:off x="890358" y="392797"/>
            <a:ext cx="8301038" cy="438150"/>
          </a:xfrm>
        </p:spPr>
        <p:txBody>
          <a:bodyPr/>
          <a:lstStyle/>
          <a:p>
            <a:pPr eaLnBrk="1" hangingPunct="1"/>
            <a:r>
              <a:rPr lang="en-US" altLang="en-US" sz="2400" dirty="0"/>
              <a:t>Simulation of Sequential Access on Direct-access File</a:t>
            </a:r>
          </a:p>
        </p:txBody>
      </p:sp>
      <p:pic>
        <p:nvPicPr>
          <p:cNvPr id="18435" name="Picture 6">
            <a:extLst>
              <a:ext uri="{FF2B5EF4-FFF2-40B4-BE49-F238E27FC236}">
                <a16:creationId xmlns:a16="http://schemas.microsoft.com/office/drawing/2014/main" id="{C4D66CB0-A45C-4791-8BFA-DE87616E20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01800" y="1289050"/>
            <a:ext cx="6129338" cy="226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a:extLst>
              <a:ext uri="{FF2B5EF4-FFF2-40B4-BE49-F238E27FC236}">
                <a16:creationId xmlns:a16="http://schemas.microsoft.com/office/drawing/2014/main" id="{3700664A-68A2-4820-AA5D-34D6B0576DDF}"/>
              </a:ext>
            </a:extLst>
          </p:cNvPr>
          <p:cNvSpPr>
            <a:spLocks noGrp="1" noChangeArrowheads="1"/>
          </p:cNvSpPr>
          <p:nvPr>
            <p:ph type="title"/>
          </p:nvPr>
        </p:nvSpPr>
        <p:spPr>
          <a:xfrm>
            <a:off x="690464" y="239164"/>
            <a:ext cx="7903025" cy="576263"/>
          </a:xfrm>
        </p:spPr>
        <p:txBody>
          <a:bodyPr/>
          <a:lstStyle/>
          <a:p>
            <a:pPr eaLnBrk="1" hangingPunct="1"/>
            <a:r>
              <a:rPr lang="en-US" altLang="en-US" dirty="0"/>
              <a:t>Other Access Methods</a:t>
            </a:r>
          </a:p>
        </p:txBody>
      </p:sp>
      <p:sp>
        <p:nvSpPr>
          <p:cNvPr id="19459" name="Rectangle 3">
            <a:extLst>
              <a:ext uri="{FF2B5EF4-FFF2-40B4-BE49-F238E27FC236}">
                <a16:creationId xmlns:a16="http://schemas.microsoft.com/office/drawing/2014/main" id="{E6C0EAA8-FD35-4A48-B21B-F54F29B77C16}"/>
              </a:ext>
            </a:extLst>
          </p:cNvPr>
          <p:cNvSpPr>
            <a:spLocks noGrp="1" noChangeArrowheads="1"/>
          </p:cNvSpPr>
          <p:nvPr>
            <p:ph type="body" idx="1"/>
          </p:nvPr>
        </p:nvSpPr>
        <p:spPr>
          <a:xfrm>
            <a:off x="900112" y="1196975"/>
            <a:ext cx="7693377" cy="4233863"/>
          </a:xfrm>
        </p:spPr>
        <p:txBody>
          <a:bodyPr/>
          <a:lstStyle/>
          <a:p>
            <a:pPr>
              <a:lnSpc>
                <a:spcPct val="90000"/>
              </a:lnSpc>
              <a:tabLst>
                <a:tab pos="3203575" algn="l"/>
                <a:tab pos="4056063" algn="l"/>
              </a:tabLst>
            </a:pPr>
            <a:r>
              <a:rPr lang="en-US" altLang="en-US" dirty="0">
                <a:solidFill>
                  <a:srgbClr val="000000"/>
                </a:solidFill>
              </a:rPr>
              <a:t>Can be built on top of base methods</a:t>
            </a:r>
          </a:p>
          <a:p>
            <a:pPr>
              <a:lnSpc>
                <a:spcPct val="90000"/>
              </a:lnSpc>
              <a:tabLst>
                <a:tab pos="3203575" algn="l"/>
                <a:tab pos="4056063" algn="l"/>
              </a:tabLst>
            </a:pPr>
            <a:r>
              <a:rPr lang="en-US" altLang="en-US" dirty="0">
                <a:solidFill>
                  <a:srgbClr val="000000"/>
                </a:solidFill>
              </a:rPr>
              <a:t>General involve creation of an </a:t>
            </a:r>
            <a:r>
              <a:rPr lang="en-US" altLang="en-US" b="1" dirty="0">
                <a:solidFill>
                  <a:srgbClr val="006699"/>
                </a:solidFill>
                <a:latin typeface="+mj-lt"/>
              </a:rPr>
              <a:t>index</a:t>
            </a:r>
            <a:r>
              <a:rPr lang="en-US" altLang="en-US" dirty="0">
                <a:solidFill>
                  <a:srgbClr val="000000"/>
                </a:solidFill>
              </a:rPr>
              <a:t> for the file</a:t>
            </a:r>
          </a:p>
          <a:p>
            <a:pPr>
              <a:lnSpc>
                <a:spcPct val="90000"/>
              </a:lnSpc>
              <a:tabLst>
                <a:tab pos="3203575" algn="l"/>
                <a:tab pos="4056063" algn="l"/>
              </a:tabLst>
            </a:pPr>
            <a:r>
              <a:rPr lang="en-US" altLang="en-US" dirty="0">
                <a:solidFill>
                  <a:srgbClr val="000000"/>
                </a:solidFill>
              </a:rPr>
              <a:t>Keep index in memory for fast determination of location of data to be operated on (consider UPC code plus record of data about that item)</a:t>
            </a:r>
          </a:p>
          <a:p>
            <a:pPr>
              <a:lnSpc>
                <a:spcPct val="90000"/>
              </a:lnSpc>
              <a:tabLst>
                <a:tab pos="3203575" algn="l"/>
                <a:tab pos="4056063" algn="l"/>
              </a:tabLst>
            </a:pPr>
            <a:r>
              <a:rPr lang="en-US" altLang="en-US" dirty="0">
                <a:solidFill>
                  <a:srgbClr val="000000"/>
                </a:solidFill>
              </a:rPr>
              <a:t>If too large, index (in memory) of the index (on disk)</a:t>
            </a:r>
          </a:p>
          <a:p>
            <a:pPr>
              <a:lnSpc>
                <a:spcPct val="90000"/>
              </a:lnSpc>
              <a:tabLst>
                <a:tab pos="3203575" algn="l"/>
                <a:tab pos="4056063" algn="l"/>
              </a:tabLst>
            </a:pPr>
            <a:r>
              <a:rPr lang="en-US" altLang="en-US" dirty="0">
                <a:solidFill>
                  <a:srgbClr val="000000"/>
                </a:solidFill>
              </a:rPr>
              <a:t>IBM indexed sequential-access method (ISAM)</a:t>
            </a:r>
          </a:p>
          <a:p>
            <a:pPr lvl="1">
              <a:lnSpc>
                <a:spcPct val="90000"/>
              </a:lnSpc>
              <a:tabLst>
                <a:tab pos="3203575" algn="l"/>
                <a:tab pos="4056063" algn="l"/>
              </a:tabLst>
            </a:pPr>
            <a:r>
              <a:rPr lang="en-US" altLang="en-US" dirty="0">
                <a:solidFill>
                  <a:srgbClr val="000000"/>
                </a:solidFill>
              </a:rPr>
              <a:t>Small master index, points to disk blocks of secondary index</a:t>
            </a:r>
          </a:p>
          <a:p>
            <a:pPr lvl="1">
              <a:lnSpc>
                <a:spcPct val="90000"/>
              </a:lnSpc>
              <a:tabLst>
                <a:tab pos="3203575" algn="l"/>
                <a:tab pos="4056063" algn="l"/>
              </a:tabLst>
            </a:pPr>
            <a:r>
              <a:rPr lang="en-US" altLang="en-US" dirty="0">
                <a:solidFill>
                  <a:srgbClr val="000000"/>
                </a:solidFill>
              </a:rPr>
              <a:t>File kept sorted on a defined key</a:t>
            </a:r>
          </a:p>
          <a:p>
            <a:pPr lvl="1">
              <a:lnSpc>
                <a:spcPct val="90000"/>
              </a:lnSpc>
              <a:tabLst>
                <a:tab pos="3203575" algn="l"/>
                <a:tab pos="4056063" algn="l"/>
              </a:tabLst>
            </a:pPr>
            <a:r>
              <a:rPr lang="en-US" altLang="en-US" dirty="0">
                <a:solidFill>
                  <a:srgbClr val="000000"/>
                </a:solidFill>
              </a:rPr>
              <a:t>All done by the OS</a:t>
            </a:r>
          </a:p>
          <a:p>
            <a:pPr>
              <a:lnSpc>
                <a:spcPct val="90000"/>
              </a:lnSpc>
              <a:tabLst>
                <a:tab pos="3203575" algn="l"/>
                <a:tab pos="4056063" algn="l"/>
              </a:tabLst>
            </a:pPr>
            <a:r>
              <a:rPr lang="en-US" altLang="en-US" dirty="0">
                <a:solidFill>
                  <a:srgbClr val="000000"/>
                </a:solidFill>
              </a:rPr>
              <a:t>VMS operating system provides index and relative files as another example (see next slide)</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a:extLst>
              <a:ext uri="{FF2B5EF4-FFF2-40B4-BE49-F238E27FC236}">
                <a16:creationId xmlns:a16="http://schemas.microsoft.com/office/drawing/2014/main" id="{2A42A939-E00C-46BC-837A-EEE742FD05DC}"/>
              </a:ext>
            </a:extLst>
          </p:cNvPr>
          <p:cNvSpPr>
            <a:spLocks noGrp="1" noChangeArrowheads="1"/>
          </p:cNvSpPr>
          <p:nvPr>
            <p:ph type="title"/>
          </p:nvPr>
        </p:nvSpPr>
        <p:spPr>
          <a:xfrm>
            <a:off x="759924" y="234792"/>
            <a:ext cx="8229600" cy="576262"/>
          </a:xfrm>
        </p:spPr>
        <p:txBody>
          <a:bodyPr/>
          <a:lstStyle/>
          <a:p>
            <a:pPr eaLnBrk="1" hangingPunct="1"/>
            <a:r>
              <a:rPr lang="en-US" altLang="en-US" dirty="0"/>
              <a:t>Example of Index and Relative Files</a:t>
            </a:r>
          </a:p>
        </p:txBody>
      </p:sp>
      <p:pic>
        <p:nvPicPr>
          <p:cNvPr id="20483" name="Picture 5">
            <a:extLst>
              <a:ext uri="{FF2B5EF4-FFF2-40B4-BE49-F238E27FC236}">
                <a16:creationId xmlns:a16="http://schemas.microsoft.com/office/drawing/2014/main" id="{7D43C653-7851-47FA-A2BF-AAF5D7D35F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79563" y="1320800"/>
            <a:ext cx="5902325" cy="397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a:xfrm>
            <a:off x="1943100" y="168275"/>
            <a:ext cx="6743700" cy="1201738"/>
          </a:xfrm>
        </p:spPr>
        <p:txBody>
          <a:bodyPr/>
          <a:lstStyle/>
          <a:p>
            <a:r>
              <a:rPr lang="en-US" altLang="en-US" smtClean="0">
                <a:solidFill>
                  <a:srgbClr val="FF0000"/>
                </a:solidFill>
              </a:rPr>
              <a:t>Ghi chú về bản quyền</a:t>
            </a:r>
          </a:p>
        </p:txBody>
      </p:sp>
      <p:sp>
        <p:nvSpPr>
          <p:cNvPr id="12291" name="Content Placeholder 2"/>
          <p:cNvSpPr>
            <a:spLocks noGrp="1"/>
          </p:cNvSpPr>
          <p:nvPr>
            <p:ph idx="1"/>
          </p:nvPr>
        </p:nvSpPr>
        <p:spPr>
          <a:xfrm>
            <a:off x="185738" y="1493838"/>
            <a:ext cx="8501062" cy="4862512"/>
          </a:xfrm>
        </p:spPr>
        <p:txBody>
          <a:bodyPr/>
          <a:lstStyle/>
          <a:p>
            <a:pPr algn="just"/>
            <a:r>
              <a:rPr lang="en-US" altLang="en-US" smtClean="0"/>
              <a:t>Toàn bộ nội dung slide này tải về từ </a:t>
            </a:r>
            <a:r>
              <a:rPr lang="en-US">
                <a:hlinkClick r:id="rId3"/>
              </a:rPr>
              <a:t>https://</a:t>
            </a:r>
            <a:r>
              <a:rPr lang="en-US" smtClean="0">
                <a:hlinkClick r:id="rId3"/>
              </a:rPr>
              <a:t>www.os-book.com/OS10/slide-dir/index.html</a:t>
            </a:r>
            <a:r>
              <a:rPr lang="en-US" smtClean="0"/>
              <a:t> , sinh viên có quyền tải về, lưu trữ, in ấn, tham khảo cho mục đích học tập. Sinh viên không được phát hành lại hay thay đổi nội dung slide nếu chưa có sự đồng ý của tác giả.</a:t>
            </a:r>
          </a:p>
          <a:p>
            <a:pPr algn="just"/>
            <a:r>
              <a:rPr lang="en-US" altLang="en-US" smtClean="0"/>
              <a:t>Phần ghi chú ở cuối slide (nếu có) là do các thầy cô ghi chú lại trong quá trình giảng dạy.</a:t>
            </a:r>
          </a:p>
        </p:txBody>
      </p:sp>
      <p:sp>
        <p:nvSpPr>
          <p:cNvPr id="12292" name="Date Placeholder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ea typeface="ＭＳ Ｐゴシック" panose="020B0600070205080204" pitchFamily="34" charset="-128"/>
              </a:defRPr>
            </a:lvl1pPr>
            <a:lvl2pPr marL="742950" indent="-285750">
              <a:defRPr>
                <a:solidFill>
                  <a:schemeClr val="tx1"/>
                </a:solidFill>
                <a:latin typeface="Verdana" panose="020B0604030504040204" pitchFamily="34" charset="0"/>
                <a:ea typeface="ＭＳ Ｐゴシック" panose="020B0600070205080204" pitchFamily="34" charset="-128"/>
              </a:defRPr>
            </a:lvl2pPr>
            <a:lvl3pPr marL="1143000" indent="-228600">
              <a:defRPr>
                <a:solidFill>
                  <a:schemeClr val="tx1"/>
                </a:solidFill>
                <a:latin typeface="Verdana" panose="020B0604030504040204" pitchFamily="34" charset="0"/>
                <a:ea typeface="ＭＳ Ｐゴシック" panose="020B0600070205080204" pitchFamily="34" charset="-128"/>
              </a:defRPr>
            </a:lvl3pPr>
            <a:lvl4pPr marL="1600200" indent="-228600">
              <a:defRPr>
                <a:solidFill>
                  <a:schemeClr val="tx1"/>
                </a:solidFill>
                <a:latin typeface="Verdana" panose="020B0604030504040204" pitchFamily="34" charset="0"/>
                <a:ea typeface="ＭＳ Ｐゴシック" panose="020B0600070205080204" pitchFamily="34" charset="-128"/>
              </a:defRPr>
            </a:lvl4pPr>
            <a:lvl5pPr marL="2057400" indent="-228600">
              <a:defRPr>
                <a:solidFill>
                  <a:schemeClr val="tx1"/>
                </a:solidFill>
                <a:latin typeface="Verdan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fld id="{0924A24C-D40B-46F8-84C7-E6F17ABCC236}" type="datetime1">
              <a:rPr kumimoji="0" lang="en-US" altLang="en-US" sz="1200" b="0" i="0" u="none" strike="noStrike" kern="1200" cap="none" spc="0" normalizeH="0" baseline="0" noProof="0" smtClean="0">
                <a:ln>
                  <a:noFill/>
                </a:ln>
                <a:solidFill>
                  <a:srgbClr val="898989"/>
                </a:solidFill>
                <a:effectLst/>
                <a:uLnTx/>
                <a:uFillTx/>
                <a:latin typeface="Verdana" panose="020B0604030504040204" pitchFamily="34" charset="0"/>
                <a:ea typeface="ＭＳ Ｐゴシック" panose="020B0600070205080204" pitchFamily="34" charset="-128"/>
                <a:cs typeface="+mn-cs"/>
              </a:rPr>
              <a:pPr marL="0" marR="0" lvl="0" indent="0" algn="l" defTabSz="914400" rtl="0" eaLnBrk="0" fontAlgn="base" latinLnBrk="0" hangingPunct="0">
                <a:lnSpc>
                  <a:spcPct val="100000"/>
                </a:lnSpc>
                <a:spcBef>
                  <a:spcPct val="0"/>
                </a:spcBef>
                <a:spcAft>
                  <a:spcPct val="0"/>
                </a:spcAft>
                <a:buClrTx/>
                <a:buSzTx/>
                <a:buFontTx/>
                <a:buNone/>
                <a:tabLst/>
                <a:defRPr/>
              </a:pPr>
              <a:t>7/31/2020</a:t>
            </a:fld>
            <a:endParaRPr kumimoji="0" lang="en-US" altLang="en-US" sz="1200" b="0" i="0" u="none" strike="noStrike" kern="1200" cap="none" spc="0" normalizeH="0" baseline="0" noProof="0" smtClean="0">
              <a:ln>
                <a:noFill/>
              </a:ln>
              <a:solidFill>
                <a:srgbClr val="898989"/>
              </a:solidFill>
              <a:effectLst/>
              <a:uLnTx/>
              <a:uFillTx/>
              <a:latin typeface="Verdana" panose="020B0604030504040204" pitchFamily="34" charset="0"/>
              <a:ea typeface="ＭＳ Ｐゴシック" panose="020B0600070205080204" pitchFamily="34" charset="-128"/>
              <a:cs typeface="+mn-cs"/>
            </a:endParaRPr>
          </a:p>
        </p:txBody>
      </p:sp>
      <p:sp>
        <p:nvSpPr>
          <p:cNvPr id="12293" name="Slide Number Placeholder 5"/>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ea typeface="ＭＳ Ｐゴシック" panose="020B0600070205080204" pitchFamily="34" charset="-128"/>
              </a:defRPr>
            </a:lvl1pPr>
            <a:lvl2pPr marL="742950" indent="-285750">
              <a:defRPr>
                <a:solidFill>
                  <a:schemeClr val="tx1"/>
                </a:solidFill>
                <a:latin typeface="Verdana" panose="020B0604030504040204" pitchFamily="34" charset="0"/>
                <a:ea typeface="ＭＳ Ｐゴシック" panose="020B0600070205080204" pitchFamily="34" charset="-128"/>
              </a:defRPr>
            </a:lvl2pPr>
            <a:lvl3pPr marL="1143000" indent="-228600">
              <a:defRPr>
                <a:solidFill>
                  <a:schemeClr val="tx1"/>
                </a:solidFill>
                <a:latin typeface="Verdana" panose="020B0604030504040204" pitchFamily="34" charset="0"/>
                <a:ea typeface="ＭＳ Ｐゴシック" panose="020B0600070205080204" pitchFamily="34" charset="-128"/>
              </a:defRPr>
            </a:lvl3pPr>
            <a:lvl4pPr marL="1600200" indent="-228600">
              <a:defRPr>
                <a:solidFill>
                  <a:schemeClr val="tx1"/>
                </a:solidFill>
                <a:latin typeface="Verdana" panose="020B0604030504040204" pitchFamily="34" charset="0"/>
                <a:ea typeface="ＭＳ Ｐゴシック" panose="020B0600070205080204" pitchFamily="34" charset="-128"/>
              </a:defRPr>
            </a:lvl4pPr>
            <a:lvl5pPr marL="2057400" indent="-228600">
              <a:defRPr>
                <a:solidFill>
                  <a:schemeClr val="tx1"/>
                </a:solidFill>
                <a:latin typeface="Verdan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7FB647D9-B66C-49E2-8372-2104A2DAB964}" type="slidenum">
              <a:rPr kumimoji="0" lang="en-US" altLang="en-US" sz="1200" b="0" i="0" u="none" strike="noStrike" kern="1200" cap="none" spc="0" normalizeH="0" baseline="0" noProof="0" smtClean="0">
                <a:ln>
                  <a:noFill/>
                </a:ln>
                <a:solidFill>
                  <a:srgbClr val="898989"/>
                </a:solidFill>
                <a:effectLst/>
                <a:uLnTx/>
                <a:uFillTx/>
                <a:latin typeface="Verdana" panose="020B0604030504040204" pitchFamily="34" charset="0"/>
                <a:ea typeface="ＭＳ Ｐゴシック" panose="020B0600070205080204" pitchFamily="34"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1</a:t>
            </a:fld>
            <a:endParaRPr kumimoji="0" lang="en-US" altLang="en-US" sz="1200" b="0" i="0" u="none" strike="noStrike" kern="1200" cap="none" spc="0" normalizeH="0" baseline="0" noProof="0" smtClean="0">
              <a:ln>
                <a:noFill/>
              </a:ln>
              <a:solidFill>
                <a:srgbClr val="898989"/>
              </a:solidFill>
              <a:effectLst/>
              <a:uLnTx/>
              <a:uFillTx/>
              <a:latin typeface="Verdana" panose="020B0604030504040204" pitchFamily="34" charset="0"/>
              <a:ea typeface="ＭＳ Ｐゴシック" panose="020B0600070205080204" pitchFamily="34" charset="-128"/>
              <a:cs typeface="+mn-cs"/>
            </a:endParaRPr>
          </a:p>
        </p:txBody>
      </p:sp>
      <p:sp>
        <p:nvSpPr>
          <p:cNvPr id="7" name="Footer Placeholder 8"/>
          <p:cNvSpPr>
            <a:spLocks noGrp="1"/>
          </p:cNvSpPr>
          <p:nvPr>
            <p:ph type="ftr" sz="quarter" idx="12"/>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Verdana" panose="020B0604030504040204" pitchFamily="34" charset="0"/>
                <a:ea typeface="MS PGothic" pitchFamily="34" charset="-128"/>
                <a:cs typeface="+mn-cs"/>
              </a:rPr>
              <a:t>502047 – Welcome</a:t>
            </a:r>
            <a:endParaRPr kumimoji="0" lang="en-US" sz="1200" b="0" i="0" u="none" strike="noStrike" kern="1200" cap="none" spc="0" normalizeH="0" baseline="0" noProof="0" dirty="0">
              <a:ln>
                <a:noFill/>
              </a:ln>
              <a:solidFill>
                <a:prstClr val="black">
                  <a:tint val="75000"/>
                </a:prstClr>
              </a:solidFill>
              <a:effectLst/>
              <a:uLnTx/>
              <a:uFillTx/>
              <a:latin typeface="Verdana" panose="020B0604030504040204" pitchFamily="34" charset="0"/>
              <a:ea typeface="MS PGothic" pitchFamily="34" charset="-128"/>
              <a:cs typeface="+mn-cs"/>
            </a:endParaRPr>
          </a:p>
        </p:txBody>
      </p:sp>
    </p:spTree>
    <p:extLst>
      <p:ext uri="{BB962C8B-B14F-4D97-AF65-F5344CB8AC3E}">
        <p14:creationId xmlns:p14="http://schemas.microsoft.com/office/powerpoint/2010/main" val="271956325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D38BD3AB-ADA2-41E1-B7F5-5355D004392E}"/>
              </a:ext>
            </a:extLst>
          </p:cNvPr>
          <p:cNvSpPr>
            <a:spLocks noGrp="1" noChangeArrowheads="1"/>
          </p:cNvSpPr>
          <p:nvPr>
            <p:ph type="title"/>
          </p:nvPr>
        </p:nvSpPr>
        <p:spPr>
          <a:xfrm>
            <a:off x="419876" y="254618"/>
            <a:ext cx="8229600" cy="576262"/>
          </a:xfrm>
        </p:spPr>
        <p:txBody>
          <a:bodyPr/>
          <a:lstStyle/>
          <a:p>
            <a:pPr eaLnBrk="1" hangingPunct="1"/>
            <a:r>
              <a:rPr lang="en-US" altLang="en-US" dirty="0"/>
              <a:t>Directory Structure</a:t>
            </a:r>
          </a:p>
        </p:txBody>
      </p:sp>
      <p:sp>
        <p:nvSpPr>
          <p:cNvPr id="21507" name="Rectangle 3">
            <a:extLst>
              <a:ext uri="{FF2B5EF4-FFF2-40B4-BE49-F238E27FC236}">
                <a16:creationId xmlns:a16="http://schemas.microsoft.com/office/drawing/2014/main" id="{FF944469-B704-4C95-B54F-B06D7A5DFE46}"/>
              </a:ext>
            </a:extLst>
          </p:cNvPr>
          <p:cNvSpPr>
            <a:spLocks noGrp="1" noChangeArrowheads="1"/>
          </p:cNvSpPr>
          <p:nvPr>
            <p:ph type="body" idx="1"/>
          </p:nvPr>
        </p:nvSpPr>
        <p:spPr>
          <a:xfrm>
            <a:off x="895739" y="1374775"/>
            <a:ext cx="7441811" cy="354013"/>
          </a:xfrm>
        </p:spPr>
        <p:txBody>
          <a:bodyPr/>
          <a:lstStyle/>
          <a:p>
            <a:pPr>
              <a:lnSpc>
                <a:spcPct val="90000"/>
              </a:lnSpc>
            </a:pPr>
            <a:r>
              <a:rPr lang="en-US" altLang="en-US"/>
              <a:t>A collection of nodes containing information about all files</a:t>
            </a:r>
          </a:p>
        </p:txBody>
      </p:sp>
      <p:sp>
        <p:nvSpPr>
          <p:cNvPr id="21508" name="Oval 4">
            <a:extLst>
              <a:ext uri="{FF2B5EF4-FFF2-40B4-BE49-F238E27FC236}">
                <a16:creationId xmlns:a16="http://schemas.microsoft.com/office/drawing/2014/main" id="{360C502E-5BFA-41E9-810D-89C36E4804F0}"/>
              </a:ext>
            </a:extLst>
          </p:cNvPr>
          <p:cNvSpPr>
            <a:spLocks noChangeArrowheads="1"/>
          </p:cNvSpPr>
          <p:nvPr/>
        </p:nvSpPr>
        <p:spPr bwMode="auto">
          <a:xfrm>
            <a:off x="2819400" y="2286000"/>
            <a:ext cx="533400" cy="457200"/>
          </a:xfrm>
          <a:prstGeom prst="ellipse">
            <a:avLst/>
          </a:prstGeom>
          <a:solidFill>
            <a:schemeClr val="bg1"/>
          </a:solidFill>
          <a:ln w="9525">
            <a:solidFill>
              <a:schemeClr val="tx1"/>
            </a:solidFill>
            <a:round/>
            <a:headEnd/>
            <a:tailEnd/>
          </a:ln>
        </p:spPr>
        <p:txBody>
          <a:bodyPr wrap="none"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endParaRPr lang="en-US" altLang="en-US"/>
          </a:p>
        </p:txBody>
      </p:sp>
      <p:sp>
        <p:nvSpPr>
          <p:cNvPr id="21509" name="Oval 5">
            <a:extLst>
              <a:ext uri="{FF2B5EF4-FFF2-40B4-BE49-F238E27FC236}">
                <a16:creationId xmlns:a16="http://schemas.microsoft.com/office/drawing/2014/main" id="{3FDB43A9-6554-43F8-833E-81DE5E340601}"/>
              </a:ext>
            </a:extLst>
          </p:cNvPr>
          <p:cNvSpPr>
            <a:spLocks noChangeArrowheads="1"/>
          </p:cNvSpPr>
          <p:nvPr/>
        </p:nvSpPr>
        <p:spPr bwMode="auto">
          <a:xfrm>
            <a:off x="3581400" y="2286000"/>
            <a:ext cx="533400" cy="457200"/>
          </a:xfrm>
          <a:prstGeom prst="ellipse">
            <a:avLst/>
          </a:prstGeom>
          <a:solidFill>
            <a:schemeClr val="bg1"/>
          </a:solidFill>
          <a:ln w="9525">
            <a:solidFill>
              <a:schemeClr val="tx1"/>
            </a:solidFill>
            <a:round/>
            <a:headEnd/>
            <a:tailEnd/>
          </a:ln>
        </p:spPr>
        <p:txBody>
          <a:bodyPr wrap="none"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endParaRPr lang="en-US" altLang="en-US"/>
          </a:p>
        </p:txBody>
      </p:sp>
      <p:sp>
        <p:nvSpPr>
          <p:cNvPr id="21510" name="Oval 6">
            <a:extLst>
              <a:ext uri="{FF2B5EF4-FFF2-40B4-BE49-F238E27FC236}">
                <a16:creationId xmlns:a16="http://schemas.microsoft.com/office/drawing/2014/main" id="{B03B66F4-4724-42DB-B735-50CD3D2AED00}"/>
              </a:ext>
            </a:extLst>
          </p:cNvPr>
          <p:cNvSpPr>
            <a:spLocks noChangeArrowheads="1"/>
          </p:cNvSpPr>
          <p:nvPr/>
        </p:nvSpPr>
        <p:spPr bwMode="auto">
          <a:xfrm>
            <a:off x="4343400" y="2286000"/>
            <a:ext cx="533400" cy="457200"/>
          </a:xfrm>
          <a:prstGeom prst="ellipse">
            <a:avLst/>
          </a:prstGeom>
          <a:solidFill>
            <a:schemeClr val="bg1"/>
          </a:solidFill>
          <a:ln w="9525">
            <a:solidFill>
              <a:schemeClr val="tx1"/>
            </a:solidFill>
            <a:round/>
            <a:headEnd/>
            <a:tailEnd/>
          </a:ln>
        </p:spPr>
        <p:txBody>
          <a:bodyPr wrap="none"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endParaRPr lang="en-US" altLang="en-US"/>
          </a:p>
        </p:txBody>
      </p:sp>
      <p:sp>
        <p:nvSpPr>
          <p:cNvPr id="21511" name="Oval 7">
            <a:extLst>
              <a:ext uri="{FF2B5EF4-FFF2-40B4-BE49-F238E27FC236}">
                <a16:creationId xmlns:a16="http://schemas.microsoft.com/office/drawing/2014/main" id="{F85205C0-54EF-4A5D-8891-6D36AD3B0E10}"/>
              </a:ext>
            </a:extLst>
          </p:cNvPr>
          <p:cNvSpPr>
            <a:spLocks noChangeArrowheads="1"/>
          </p:cNvSpPr>
          <p:nvPr/>
        </p:nvSpPr>
        <p:spPr bwMode="auto">
          <a:xfrm>
            <a:off x="5105400" y="2286000"/>
            <a:ext cx="533400" cy="457200"/>
          </a:xfrm>
          <a:prstGeom prst="ellipse">
            <a:avLst/>
          </a:prstGeom>
          <a:solidFill>
            <a:schemeClr val="bg1"/>
          </a:solidFill>
          <a:ln w="9525">
            <a:solidFill>
              <a:schemeClr val="tx1"/>
            </a:solidFill>
            <a:round/>
            <a:headEnd/>
            <a:tailEnd/>
          </a:ln>
        </p:spPr>
        <p:txBody>
          <a:bodyPr wrap="none"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endParaRPr lang="en-US" altLang="en-US"/>
          </a:p>
        </p:txBody>
      </p:sp>
      <p:sp>
        <p:nvSpPr>
          <p:cNvPr id="21512" name="Oval 8">
            <a:extLst>
              <a:ext uri="{FF2B5EF4-FFF2-40B4-BE49-F238E27FC236}">
                <a16:creationId xmlns:a16="http://schemas.microsoft.com/office/drawing/2014/main" id="{6946C25F-9B8A-4504-BA50-A6886A13940A}"/>
              </a:ext>
            </a:extLst>
          </p:cNvPr>
          <p:cNvSpPr>
            <a:spLocks noChangeArrowheads="1"/>
          </p:cNvSpPr>
          <p:nvPr/>
        </p:nvSpPr>
        <p:spPr bwMode="auto">
          <a:xfrm>
            <a:off x="5867400" y="2590800"/>
            <a:ext cx="533400" cy="457200"/>
          </a:xfrm>
          <a:prstGeom prst="ellipse">
            <a:avLst/>
          </a:prstGeom>
          <a:solidFill>
            <a:schemeClr val="bg1"/>
          </a:solidFill>
          <a:ln w="9525">
            <a:solidFill>
              <a:schemeClr val="tx1"/>
            </a:solidFill>
            <a:round/>
            <a:headEnd/>
            <a:tailEnd/>
          </a:ln>
        </p:spPr>
        <p:txBody>
          <a:bodyPr wrap="none"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endParaRPr lang="en-US" altLang="en-US"/>
          </a:p>
        </p:txBody>
      </p:sp>
      <p:sp>
        <p:nvSpPr>
          <p:cNvPr id="21513" name="Rectangle 9">
            <a:extLst>
              <a:ext uri="{FF2B5EF4-FFF2-40B4-BE49-F238E27FC236}">
                <a16:creationId xmlns:a16="http://schemas.microsoft.com/office/drawing/2014/main" id="{C781434B-8AC6-4807-A1A6-40D346F6E74E}"/>
              </a:ext>
            </a:extLst>
          </p:cNvPr>
          <p:cNvSpPr>
            <a:spLocks noChangeArrowheads="1"/>
          </p:cNvSpPr>
          <p:nvPr/>
        </p:nvSpPr>
        <p:spPr bwMode="auto">
          <a:xfrm>
            <a:off x="2819400" y="4267200"/>
            <a:ext cx="457200" cy="609600"/>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r>
              <a:rPr lang="en-US" altLang="en-US">
                <a:latin typeface="Helvetica" panose="020B0604020202020204" pitchFamily="34" charset="0"/>
              </a:rPr>
              <a:t>F 1</a:t>
            </a:r>
          </a:p>
        </p:txBody>
      </p:sp>
      <p:sp>
        <p:nvSpPr>
          <p:cNvPr id="21514" name="Rectangle 10">
            <a:extLst>
              <a:ext uri="{FF2B5EF4-FFF2-40B4-BE49-F238E27FC236}">
                <a16:creationId xmlns:a16="http://schemas.microsoft.com/office/drawing/2014/main" id="{4FC46B06-EA17-41D6-88BC-EFEB2649FA97}"/>
              </a:ext>
            </a:extLst>
          </p:cNvPr>
          <p:cNvSpPr>
            <a:spLocks noChangeArrowheads="1"/>
          </p:cNvSpPr>
          <p:nvPr/>
        </p:nvSpPr>
        <p:spPr bwMode="auto">
          <a:xfrm>
            <a:off x="3581400" y="4267200"/>
            <a:ext cx="457200" cy="533400"/>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r>
              <a:rPr lang="en-US" altLang="en-US">
                <a:latin typeface="Helvetica" panose="020B0604020202020204" pitchFamily="34" charset="0"/>
              </a:rPr>
              <a:t>F 2</a:t>
            </a:r>
          </a:p>
        </p:txBody>
      </p:sp>
      <p:sp>
        <p:nvSpPr>
          <p:cNvPr id="21515" name="Rectangle 11">
            <a:extLst>
              <a:ext uri="{FF2B5EF4-FFF2-40B4-BE49-F238E27FC236}">
                <a16:creationId xmlns:a16="http://schemas.microsoft.com/office/drawing/2014/main" id="{B2AA1E36-565D-444B-8A52-8D2FE734CD50}"/>
              </a:ext>
            </a:extLst>
          </p:cNvPr>
          <p:cNvSpPr>
            <a:spLocks noChangeArrowheads="1"/>
          </p:cNvSpPr>
          <p:nvPr/>
        </p:nvSpPr>
        <p:spPr bwMode="auto">
          <a:xfrm>
            <a:off x="4343400" y="4267200"/>
            <a:ext cx="457200" cy="838200"/>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r>
              <a:rPr lang="en-US" altLang="en-US">
                <a:latin typeface="Helvetica" panose="020B0604020202020204" pitchFamily="34" charset="0"/>
              </a:rPr>
              <a:t>F 3</a:t>
            </a:r>
          </a:p>
        </p:txBody>
      </p:sp>
      <p:sp>
        <p:nvSpPr>
          <p:cNvPr id="21516" name="Rectangle 12">
            <a:extLst>
              <a:ext uri="{FF2B5EF4-FFF2-40B4-BE49-F238E27FC236}">
                <a16:creationId xmlns:a16="http://schemas.microsoft.com/office/drawing/2014/main" id="{C52927E5-54A4-402D-98B8-FBDD1AF65B4A}"/>
              </a:ext>
            </a:extLst>
          </p:cNvPr>
          <p:cNvSpPr>
            <a:spLocks noChangeArrowheads="1"/>
          </p:cNvSpPr>
          <p:nvPr/>
        </p:nvSpPr>
        <p:spPr bwMode="auto">
          <a:xfrm>
            <a:off x="5105400" y="4267200"/>
            <a:ext cx="457200" cy="457200"/>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r>
              <a:rPr lang="en-US" altLang="en-US">
                <a:latin typeface="Helvetica" panose="020B0604020202020204" pitchFamily="34" charset="0"/>
              </a:rPr>
              <a:t>F 4</a:t>
            </a:r>
          </a:p>
        </p:txBody>
      </p:sp>
      <p:sp>
        <p:nvSpPr>
          <p:cNvPr id="21517" name="Rectangle 13">
            <a:extLst>
              <a:ext uri="{FF2B5EF4-FFF2-40B4-BE49-F238E27FC236}">
                <a16:creationId xmlns:a16="http://schemas.microsoft.com/office/drawing/2014/main" id="{4F284C7C-4DBB-4C1B-B934-6951910BBA01}"/>
              </a:ext>
            </a:extLst>
          </p:cNvPr>
          <p:cNvSpPr>
            <a:spLocks noChangeArrowheads="1"/>
          </p:cNvSpPr>
          <p:nvPr/>
        </p:nvSpPr>
        <p:spPr bwMode="auto">
          <a:xfrm>
            <a:off x="5867400" y="4648200"/>
            <a:ext cx="457200" cy="609600"/>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r>
              <a:rPr lang="en-US" altLang="en-US">
                <a:latin typeface="Helvetica" panose="020B0604020202020204" pitchFamily="34" charset="0"/>
              </a:rPr>
              <a:t>F n</a:t>
            </a:r>
          </a:p>
        </p:txBody>
      </p:sp>
      <p:sp>
        <p:nvSpPr>
          <p:cNvPr id="21518" name="Line 14">
            <a:extLst>
              <a:ext uri="{FF2B5EF4-FFF2-40B4-BE49-F238E27FC236}">
                <a16:creationId xmlns:a16="http://schemas.microsoft.com/office/drawing/2014/main" id="{9DE88A2D-073F-4A26-8C4E-062076F46CE3}"/>
              </a:ext>
            </a:extLst>
          </p:cNvPr>
          <p:cNvSpPr>
            <a:spLocks noChangeShapeType="1"/>
          </p:cNvSpPr>
          <p:nvPr/>
        </p:nvSpPr>
        <p:spPr bwMode="auto">
          <a:xfrm>
            <a:off x="3838575" y="2743200"/>
            <a:ext cx="0" cy="1524000"/>
          </a:xfrm>
          <a:prstGeom prst="line">
            <a:avLst/>
          </a:prstGeom>
          <a:noFill/>
          <a:ln w="9525">
            <a:solidFill>
              <a:schemeClr val="tx1"/>
            </a:solidFill>
            <a:round/>
            <a:headEnd/>
            <a:tailEnd type="arrow"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1519" name="Line 15">
            <a:extLst>
              <a:ext uri="{FF2B5EF4-FFF2-40B4-BE49-F238E27FC236}">
                <a16:creationId xmlns:a16="http://schemas.microsoft.com/office/drawing/2014/main" id="{D256AF67-C6F1-491E-B3C0-A398C36C1AA8}"/>
              </a:ext>
            </a:extLst>
          </p:cNvPr>
          <p:cNvSpPr>
            <a:spLocks noChangeShapeType="1"/>
          </p:cNvSpPr>
          <p:nvPr/>
        </p:nvSpPr>
        <p:spPr bwMode="auto">
          <a:xfrm>
            <a:off x="4572000" y="2743200"/>
            <a:ext cx="0" cy="1524000"/>
          </a:xfrm>
          <a:prstGeom prst="line">
            <a:avLst/>
          </a:prstGeom>
          <a:noFill/>
          <a:ln w="9525">
            <a:solidFill>
              <a:schemeClr val="tx1"/>
            </a:solidFill>
            <a:round/>
            <a:headEnd/>
            <a:tailEnd type="arrow"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1520" name="Line 16">
            <a:extLst>
              <a:ext uri="{FF2B5EF4-FFF2-40B4-BE49-F238E27FC236}">
                <a16:creationId xmlns:a16="http://schemas.microsoft.com/office/drawing/2014/main" id="{11B52A41-A5D9-413B-AE33-AD7B44655BA3}"/>
              </a:ext>
            </a:extLst>
          </p:cNvPr>
          <p:cNvSpPr>
            <a:spLocks noChangeShapeType="1"/>
          </p:cNvSpPr>
          <p:nvPr/>
        </p:nvSpPr>
        <p:spPr bwMode="auto">
          <a:xfrm>
            <a:off x="6096000" y="3048000"/>
            <a:ext cx="0" cy="1600200"/>
          </a:xfrm>
          <a:prstGeom prst="line">
            <a:avLst/>
          </a:prstGeom>
          <a:noFill/>
          <a:ln w="9525">
            <a:solidFill>
              <a:schemeClr val="tx1"/>
            </a:solidFill>
            <a:round/>
            <a:headEnd/>
            <a:tailEnd type="arrow"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1521" name="Line 17">
            <a:extLst>
              <a:ext uri="{FF2B5EF4-FFF2-40B4-BE49-F238E27FC236}">
                <a16:creationId xmlns:a16="http://schemas.microsoft.com/office/drawing/2014/main" id="{621D2A7F-0777-4D01-B50F-FD008A7FA90A}"/>
              </a:ext>
            </a:extLst>
          </p:cNvPr>
          <p:cNvSpPr>
            <a:spLocks noChangeShapeType="1"/>
          </p:cNvSpPr>
          <p:nvPr/>
        </p:nvSpPr>
        <p:spPr bwMode="auto">
          <a:xfrm>
            <a:off x="5334000" y="2743200"/>
            <a:ext cx="0" cy="1524000"/>
          </a:xfrm>
          <a:prstGeom prst="line">
            <a:avLst/>
          </a:prstGeom>
          <a:noFill/>
          <a:ln w="9525">
            <a:solidFill>
              <a:schemeClr val="tx1"/>
            </a:solidFill>
            <a:round/>
            <a:headEnd/>
            <a:tailEnd type="arrow"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1522" name="Line 18">
            <a:extLst>
              <a:ext uri="{FF2B5EF4-FFF2-40B4-BE49-F238E27FC236}">
                <a16:creationId xmlns:a16="http://schemas.microsoft.com/office/drawing/2014/main" id="{6FA6F68F-040F-4841-814A-FC7AD19C1D7C}"/>
              </a:ext>
            </a:extLst>
          </p:cNvPr>
          <p:cNvSpPr>
            <a:spLocks noChangeShapeType="1"/>
          </p:cNvSpPr>
          <p:nvPr/>
        </p:nvSpPr>
        <p:spPr bwMode="auto">
          <a:xfrm>
            <a:off x="3048000" y="2743200"/>
            <a:ext cx="0" cy="1524000"/>
          </a:xfrm>
          <a:prstGeom prst="line">
            <a:avLst/>
          </a:prstGeom>
          <a:noFill/>
          <a:ln w="9525">
            <a:solidFill>
              <a:schemeClr val="tx1"/>
            </a:solidFill>
            <a:round/>
            <a:headEnd/>
            <a:tailEnd type="arrow"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1523" name="Freeform 19">
            <a:extLst>
              <a:ext uri="{FF2B5EF4-FFF2-40B4-BE49-F238E27FC236}">
                <a16:creationId xmlns:a16="http://schemas.microsoft.com/office/drawing/2014/main" id="{4E6B083E-4FC6-49B7-A233-A7C1F954F3F1}"/>
              </a:ext>
            </a:extLst>
          </p:cNvPr>
          <p:cNvSpPr>
            <a:spLocks/>
          </p:cNvSpPr>
          <p:nvPr/>
        </p:nvSpPr>
        <p:spPr bwMode="auto">
          <a:xfrm>
            <a:off x="2538413" y="1962150"/>
            <a:ext cx="4186237" cy="1473200"/>
          </a:xfrm>
          <a:custGeom>
            <a:avLst/>
            <a:gdLst>
              <a:gd name="T0" fmla="*/ 2147483647 w 2637"/>
              <a:gd name="T1" fmla="*/ 2147483647 h 928"/>
              <a:gd name="T2" fmla="*/ 2147483647 w 2637"/>
              <a:gd name="T3" fmla="*/ 2147483647 h 928"/>
              <a:gd name="T4" fmla="*/ 2147483647 w 2637"/>
              <a:gd name="T5" fmla="*/ 2147483647 h 928"/>
              <a:gd name="T6" fmla="*/ 2147483647 w 2637"/>
              <a:gd name="T7" fmla="*/ 2147483647 h 928"/>
              <a:gd name="T8" fmla="*/ 2147483647 w 2637"/>
              <a:gd name="T9" fmla="*/ 0 h 928"/>
              <a:gd name="T10" fmla="*/ 2147483647 w 2637"/>
              <a:gd name="T11" fmla="*/ 2147483647 h 928"/>
              <a:gd name="T12" fmla="*/ 2147483647 w 2637"/>
              <a:gd name="T13" fmla="*/ 2147483647 h 928"/>
              <a:gd name="T14" fmla="*/ 2147483647 w 2637"/>
              <a:gd name="T15" fmla="*/ 2147483647 h 928"/>
              <a:gd name="T16" fmla="*/ 2147483647 w 2637"/>
              <a:gd name="T17" fmla="*/ 2147483647 h 928"/>
              <a:gd name="T18" fmla="*/ 2147483647 w 2637"/>
              <a:gd name="T19" fmla="*/ 2147483647 h 928"/>
              <a:gd name="T20" fmla="*/ 2147483647 w 2637"/>
              <a:gd name="T21" fmla="*/ 2147483647 h 928"/>
              <a:gd name="T22" fmla="*/ 2147483647 w 2637"/>
              <a:gd name="T23" fmla="*/ 2147483647 h 928"/>
              <a:gd name="T24" fmla="*/ 2147483647 w 2637"/>
              <a:gd name="T25" fmla="*/ 2147483647 h 928"/>
              <a:gd name="T26" fmla="*/ 2147483647 w 2637"/>
              <a:gd name="T27" fmla="*/ 2147483647 h 928"/>
              <a:gd name="T28" fmla="*/ 2147483647 w 2637"/>
              <a:gd name="T29" fmla="*/ 2147483647 h 928"/>
              <a:gd name="T30" fmla="*/ 2147483647 w 2637"/>
              <a:gd name="T31" fmla="*/ 2147483647 h 928"/>
              <a:gd name="T32" fmla="*/ 2147483647 w 2637"/>
              <a:gd name="T33" fmla="*/ 2147483647 h 928"/>
              <a:gd name="T34" fmla="*/ 2147483647 w 2637"/>
              <a:gd name="T35" fmla="*/ 2147483647 h 928"/>
              <a:gd name="T36" fmla="*/ 2147483647 w 2637"/>
              <a:gd name="T37" fmla="*/ 2147483647 h 928"/>
              <a:gd name="T38" fmla="*/ 2147483647 w 2637"/>
              <a:gd name="T39" fmla="*/ 2147483647 h 928"/>
              <a:gd name="T40" fmla="*/ 2147483647 w 2637"/>
              <a:gd name="T41" fmla="*/ 2147483647 h 928"/>
              <a:gd name="T42" fmla="*/ 2147483647 w 2637"/>
              <a:gd name="T43" fmla="*/ 2147483647 h 928"/>
              <a:gd name="T44" fmla="*/ 2147483647 w 2637"/>
              <a:gd name="T45" fmla="*/ 2147483647 h 928"/>
              <a:gd name="T46" fmla="*/ 2147483647 w 2637"/>
              <a:gd name="T47" fmla="*/ 2147483647 h 928"/>
              <a:gd name="T48" fmla="*/ 2147483647 w 2637"/>
              <a:gd name="T49" fmla="*/ 2147483647 h 928"/>
              <a:gd name="T50" fmla="*/ 2147483647 w 2637"/>
              <a:gd name="T51" fmla="*/ 2147483647 h 928"/>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2637"/>
              <a:gd name="T79" fmla="*/ 0 h 928"/>
              <a:gd name="T80" fmla="*/ 2637 w 2637"/>
              <a:gd name="T81" fmla="*/ 928 h 928"/>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2637" h="928">
                <a:moveTo>
                  <a:pt x="10" y="328"/>
                </a:moveTo>
                <a:cubicBezTo>
                  <a:pt x="14" y="291"/>
                  <a:pt x="6" y="248"/>
                  <a:pt x="28" y="219"/>
                </a:cubicBezTo>
                <a:cubicBezTo>
                  <a:pt x="124" y="92"/>
                  <a:pt x="264" y="66"/>
                  <a:pt x="410" y="37"/>
                </a:cubicBezTo>
                <a:cubicBezTo>
                  <a:pt x="516" y="16"/>
                  <a:pt x="457" y="14"/>
                  <a:pt x="583" y="10"/>
                </a:cubicBezTo>
                <a:cubicBezTo>
                  <a:pt x="728" y="5"/>
                  <a:pt x="874" y="3"/>
                  <a:pt x="1019" y="0"/>
                </a:cubicBezTo>
                <a:cubicBezTo>
                  <a:pt x="1146" y="3"/>
                  <a:pt x="1274" y="3"/>
                  <a:pt x="1401" y="10"/>
                </a:cubicBezTo>
                <a:cubicBezTo>
                  <a:pt x="1485" y="15"/>
                  <a:pt x="1571" y="41"/>
                  <a:pt x="1655" y="55"/>
                </a:cubicBezTo>
                <a:cubicBezTo>
                  <a:pt x="1733" y="86"/>
                  <a:pt x="1819" y="108"/>
                  <a:pt x="1901" y="128"/>
                </a:cubicBezTo>
                <a:cubicBezTo>
                  <a:pt x="1942" y="148"/>
                  <a:pt x="1975" y="152"/>
                  <a:pt x="2019" y="164"/>
                </a:cubicBezTo>
                <a:cubicBezTo>
                  <a:pt x="2098" y="185"/>
                  <a:pt x="2162" y="200"/>
                  <a:pt x="2246" y="210"/>
                </a:cubicBezTo>
                <a:cubicBezTo>
                  <a:pt x="2293" y="226"/>
                  <a:pt x="2338" y="230"/>
                  <a:pt x="2382" y="255"/>
                </a:cubicBezTo>
                <a:cubicBezTo>
                  <a:pt x="2439" y="287"/>
                  <a:pt x="2477" y="343"/>
                  <a:pt x="2519" y="391"/>
                </a:cubicBezTo>
                <a:cubicBezTo>
                  <a:pt x="2536" y="410"/>
                  <a:pt x="2562" y="423"/>
                  <a:pt x="2573" y="446"/>
                </a:cubicBezTo>
                <a:cubicBezTo>
                  <a:pt x="2594" y="488"/>
                  <a:pt x="2606" y="529"/>
                  <a:pt x="2619" y="573"/>
                </a:cubicBezTo>
                <a:cubicBezTo>
                  <a:pt x="2624" y="591"/>
                  <a:pt x="2637" y="628"/>
                  <a:pt x="2637" y="628"/>
                </a:cubicBezTo>
                <a:cubicBezTo>
                  <a:pt x="2634" y="654"/>
                  <a:pt x="2634" y="707"/>
                  <a:pt x="2619" y="737"/>
                </a:cubicBezTo>
                <a:cubicBezTo>
                  <a:pt x="2582" y="812"/>
                  <a:pt x="2477" y="854"/>
                  <a:pt x="2401" y="873"/>
                </a:cubicBezTo>
                <a:cubicBezTo>
                  <a:pt x="2341" y="911"/>
                  <a:pt x="2270" y="909"/>
                  <a:pt x="2201" y="919"/>
                </a:cubicBezTo>
                <a:cubicBezTo>
                  <a:pt x="1832" y="915"/>
                  <a:pt x="1500" y="928"/>
                  <a:pt x="1146" y="873"/>
                </a:cubicBezTo>
                <a:cubicBezTo>
                  <a:pt x="917" y="837"/>
                  <a:pt x="702" y="728"/>
                  <a:pt x="474" y="700"/>
                </a:cubicBezTo>
                <a:cubicBezTo>
                  <a:pt x="465" y="697"/>
                  <a:pt x="455" y="695"/>
                  <a:pt x="446" y="691"/>
                </a:cubicBezTo>
                <a:cubicBezTo>
                  <a:pt x="434" y="686"/>
                  <a:pt x="423" y="677"/>
                  <a:pt x="410" y="673"/>
                </a:cubicBezTo>
                <a:cubicBezTo>
                  <a:pt x="297" y="636"/>
                  <a:pt x="185" y="632"/>
                  <a:pt x="83" y="564"/>
                </a:cubicBezTo>
                <a:cubicBezTo>
                  <a:pt x="47" y="512"/>
                  <a:pt x="45" y="458"/>
                  <a:pt x="28" y="400"/>
                </a:cubicBezTo>
                <a:cubicBezTo>
                  <a:pt x="28" y="400"/>
                  <a:pt x="5" y="332"/>
                  <a:pt x="1" y="319"/>
                </a:cubicBezTo>
                <a:cubicBezTo>
                  <a:pt x="0" y="315"/>
                  <a:pt x="7" y="325"/>
                  <a:pt x="10" y="328"/>
                </a:cubicBezTo>
                <a:close/>
              </a:path>
            </a:pathLst>
          </a:custGeom>
          <a:noFill/>
          <a:ln w="9525" cap="flat"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524" name="Freeform 20">
            <a:extLst>
              <a:ext uri="{FF2B5EF4-FFF2-40B4-BE49-F238E27FC236}">
                <a16:creationId xmlns:a16="http://schemas.microsoft.com/office/drawing/2014/main" id="{1844DAC9-3BBB-4646-B35A-7469CB2F5E62}"/>
              </a:ext>
            </a:extLst>
          </p:cNvPr>
          <p:cNvSpPr>
            <a:spLocks/>
          </p:cNvSpPr>
          <p:nvPr/>
        </p:nvSpPr>
        <p:spPr bwMode="auto">
          <a:xfrm>
            <a:off x="2362200" y="3886200"/>
            <a:ext cx="4262438" cy="1600200"/>
          </a:xfrm>
          <a:custGeom>
            <a:avLst/>
            <a:gdLst>
              <a:gd name="T0" fmla="*/ 2147483647 w 2637"/>
              <a:gd name="T1" fmla="*/ 2147483647 h 928"/>
              <a:gd name="T2" fmla="*/ 2147483647 w 2637"/>
              <a:gd name="T3" fmla="*/ 2147483647 h 928"/>
              <a:gd name="T4" fmla="*/ 2147483647 w 2637"/>
              <a:gd name="T5" fmla="*/ 2147483647 h 928"/>
              <a:gd name="T6" fmla="*/ 2147483647 w 2637"/>
              <a:gd name="T7" fmla="*/ 2147483647 h 928"/>
              <a:gd name="T8" fmla="*/ 2147483647 w 2637"/>
              <a:gd name="T9" fmla="*/ 0 h 928"/>
              <a:gd name="T10" fmla="*/ 2147483647 w 2637"/>
              <a:gd name="T11" fmla="*/ 2147483647 h 928"/>
              <a:gd name="T12" fmla="*/ 2147483647 w 2637"/>
              <a:gd name="T13" fmla="*/ 2147483647 h 928"/>
              <a:gd name="T14" fmla="*/ 2147483647 w 2637"/>
              <a:gd name="T15" fmla="*/ 2147483647 h 928"/>
              <a:gd name="T16" fmla="*/ 2147483647 w 2637"/>
              <a:gd name="T17" fmla="*/ 2147483647 h 928"/>
              <a:gd name="T18" fmla="*/ 2147483647 w 2637"/>
              <a:gd name="T19" fmla="*/ 2147483647 h 928"/>
              <a:gd name="T20" fmla="*/ 2147483647 w 2637"/>
              <a:gd name="T21" fmla="*/ 2147483647 h 928"/>
              <a:gd name="T22" fmla="*/ 2147483647 w 2637"/>
              <a:gd name="T23" fmla="*/ 2147483647 h 928"/>
              <a:gd name="T24" fmla="*/ 2147483647 w 2637"/>
              <a:gd name="T25" fmla="*/ 2147483647 h 928"/>
              <a:gd name="T26" fmla="*/ 2147483647 w 2637"/>
              <a:gd name="T27" fmla="*/ 2147483647 h 928"/>
              <a:gd name="T28" fmla="*/ 2147483647 w 2637"/>
              <a:gd name="T29" fmla="*/ 2147483647 h 928"/>
              <a:gd name="T30" fmla="*/ 2147483647 w 2637"/>
              <a:gd name="T31" fmla="*/ 2147483647 h 928"/>
              <a:gd name="T32" fmla="*/ 2147483647 w 2637"/>
              <a:gd name="T33" fmla="*/ 2147483647 h 928"/>
              <a:gd name="T34" fmla="*/ 2147483647 w 2637"/>
              <a:gd name="T35" fmla="*/ 2147483647 h 928"/>
              <a:gd name="T36" fmla="*/ 2147483647 w 2637"/>
              <a:gd name="T37" fmla="*/ 2147483647 h 928"/>
              <a:gd name="T38" fmla="*/ 2147483647 w 2637"/>
              <a:gd name="T39" fmla="*/ 2147483647 h 928"/>
              <a:gd name="T40" fmla="*/ 2147483647 w 2637"/>
              <a:gd name="T41" fmla="*/ 2147483647 h 928"/>
              <a:gd name="T42" fmla="*/ 2147483647 w 2637"/>
              <a:gd name="T43" fmla="*/ 2147483647 h 928"/>
              <a:gd name="T44" fmla="*/ 2147483647 w 2637"/>
              <a:gd name="T45" fmla="*/ 2147483647 h 928"/>
              <a:gd name="T46" fmla="*/ 2147483647 w 2637"/>
              <a:gd name="T47" fmla="*/ 2147483647 h 928"/>
              <a:gd name="T48" fmla="*/ 2147483647 w 2637"/>
              <a:gd name="T49" fmla="*/ 2147483647 h 928"/>
              <a:gd name="T50" fmla="*/ 2147483647 w 2637"/>
              <a:gd name="T51" fmla="*/ 2147483647 h 928"/>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2637"/>
              <a:gd name="T79" fmla="*/ 0 h 928"/>
              <a:gd name="T80" fmla="*/ 2637 w 2637"/>
              <a:gd name="T81" fmla="*/ 928 h 928"/>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2637" h="928">
                <a:moveTo>
                  <a:pt x="10" y="328"/>
                </a:moveTo>
                <a:cubicBezTo>
                  <a:pt x="14" y="291"/>
                  <a:pt x="6" y="248"/>
                  <a:pt x="28" y="219"/>
                </a:cubicBezTo>
                <a:cubicBezTo>
                  <a:pt x="124" y="92"/>
                  <a:pt x="264" y="66"/>
                  <a:pt x="410" y="37"/>
                </a:cubicBezTo>
                <a:cubicBezTo>
                  <a:pt x="516" y="16"/>
                  <a:pt x="457" y="14"/>
                  <a:pt x="583" y="10"/>
                </a:cubicBezTo>
                <a:cubicBezTo>
                  <a:pt x="728" y="5"/>
                  <a:pt x="874" y="3"/>
                  <a:pt x="1019" y="0"/>
                </a:cubicBezTo>
                <a:cubicBezTo>
                  <a:pt x="1146" y="3"/>
                  <a:pt x="1274" y="3"/>
                  <a:pt x="1401" y="10"/>
                </a:cubicBezTo>
                <a:cubicBezTo>
                  <a:pt x="1485" y="15"/>
                  <a:pt x="1571" y="41"/>
                  <a:pt x="1655" y="55"/>
                </a:cubicBezTo>
                <a:cubicBezTo>
                  <a:pt x="1733" y="86"/>
                  <a:pt x="1819" y="108"/>
                  <a:pt x="1901" y="128"/>
                </a:cubicBezTo>
                <a:cubicBezTo>
                  <a:pt x="1942" y="148"/>
                  <a:pt x="1975" y="152"/>
                  <a:pt x="2019" y="164"/>
                </a:cubicBezTo>
                <a:cubicBezTo>
                  <a:pt x="2098" y="185"/>
                  <a:pt x="2162" y="200"/>
                  <a:pt x="2246" y="210"/>
                </a:cubicBezTo>
                <a:cubicBezTo>
                  <a:pt x="2293" y="226"/>
                  <a:pt x="2338" y="230"/>
                  <a:pt x="2382" y="255"/>
                </a:cubicBezTo>
                <a:cubicBezTo>
                  <a:pt x="2439" y="287"/>
                  <a:pt x="2477" y="343"/>
                  <a:pt x="2519" y="391"/>
                </a:cubicBezTo>
                <a:cubicBezTo>
                  <a:pt x="2536" y="410"/>
                  <a:pt x="2562" y="423"/>
                  <a:pt x="2573" y="446"/>
                </a:cubicBezTo>
                <a:cubicBezTo>
                  <a:pt x="2594" y="488"/>
                  <a:pt x="2606" y="529"/>
                  <a:pt x="2619" y="573"/>
                </a:cubicBezTo>
                <a:cubicBezTo>
                  <a:pt x="2624" y="591"/>
                  <a:pt x="2637" y="628"/>
                  <a:pt x="2637" y="628"/>
                </a:cubicBezTo>
                <a:cubicBezTo>
                  <a:pt x="2634" y="654"/>
                  <a:pt x="2634" y="707"/>
                  <a:pt x="2619" y="737"/>
                </a:cubicBezTo>
                <a:cubicBezTo>
                  <a:pt x="2582" y="812"/>
                  <a:pt x="2477" y="854"/>
                  <a:pt x="2401" y="873"/>
                </a:cubicBezTo>
                <a:cubicBezTo>
                  <a:pt x="2341" y="911"/>
                  <a:pt x="2270" y="909"/>
                  <a:pt x="2201" y="919"/>
                </a:cubicBezTo>
                <a:cubicBezTo>
                  <a:pt x="1832" y="915"/>
                  <a:pt x="1500" y="928"/>
                  <a:pt x="1146" y="873"/>
                </a:cubicBezTo>
                <a:cubicBezTo>
                  <a:pt x="917" y="837"/>
                  <a:pt x="702" y="728"/>
                  <a:pt x="474" y="700"/>
                </a:cubicBezTo>
                <a:cubicBezTo>
                  <a:pt x="465" y="697"/>
                  <a:pt x="455" y="695"/>
                  <a:pt x="446" y="691"/>
                </a:cubicBezTo>
                <a:cubicBezTo>
                  <a:pt x="434" y="686"/>
                  <a:pt x="423" y="677"/>
                  <a:pt x="410" y="673"/>
                </a:cubicBezTo>
                <a:cubicBezTo>
                  <a:pt x="297" y="636"/>
                  <a:pt x="185" y="632"/>
                  <a:pt x="83" y="564"/>
                </a:cubicBezTo>
                <a:cubicBezTo>
                  <a:pt x="47" y="512"/>
                  <a:pt x="45" y="458"/>
                  <a:pt x="28" y="400"/>
                </a:cubicBezTo>
                <a:cubicBezTo>
                  <a:pt x="28" y="400"/>
                  <a:pt x="5" y="332"/>
                  <a:pt x="1" y="319"/>
                </a:cubicBezTo>
                <a:cubicBezTo>
                  <a:pt x="0" y="315"/>
                  <a:pt x="7" y="325"/>
                  <a:pt x="10" y="328"/>
                </a:cubicBezTo>
                <a:close/>
              </a:path>
            </a:pathLst>
          </a:custGeom>
          <a:noFill/>
          <a:ln w="9525" cap="flat"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525" name="Text Box 21">
            <a:extLst>
              <a:ext uri="{FF2B5EF4-FFF2-40B4-BE49-F238E27FC236}">
                <a16:creationId xmlns:a16="http://schemas.microsoft.com/office/drawing/2014/main" id="{23189EB2-8D7F-4B66-A870-372F9080BDB3}"/>
              </a:ext>
            </a:extLst>
          </p:cNvPr>
          <p:cNvSpPr txBox="1">
            <a:spLocks noChangeArrowheads="1"/>
          </p:cNvSpPr>
          <p:nvPr/>
        </p:nvSpPr>
        <p:spPr bwMode="auto">
          <a:xfrm>
            <a:off x="1295400" y="2286000"/>
            <a:ext cx="10985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pPr>
            <a:r>
              <a:rPr lang="en-US" altLang="en-US">
                <a:latin typeface="Helvetica" panose="020B0604020202020204" pitchFamily="34" charset="0"/>
              </a:rPr>
              <a:t>Directory</a:t>
            </a:r>
          </a:p>
        </p:txBody>
      </p:sp>
      <p:sp>
        <p:nvSpPr>
          <p:cNvPr id="21526" name="Text Box 22">
            <a:extLst>
              <a:ext uri="{FF2B5EF4-FFF2-40B4-BE49-F238E27FC236}">
                <a16:creationId xmlns:a16="http://schemas.microsoft.com/office/drawing/2014/main" id="{B68D5038-6AED-4F92-9219-4892CB69A8CC}"/>
              </a:ext>
            </a:extLst>
          </p:cNvPr>
          <p:cNvSpPr txBox="1">
            <a:spLocks noChangeArrowheads="1"/>
          </p:cNvSpPr>
          <p:nvPr/>
        </p:nvSpPr>
        <p:spPr bwMode="auto">
          <a:xfrm>
            <a:off x="1435100" y="4191000"/>
            <a:ext cx="6667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pPr>
            <a:r>
              <a:rPr lang="en-US" altLang="en-US">
                <a:latin typeface="Helvetica" panose="020B0604020202020204" pitchFamily="34" charset="0"/>
              </a:rPr>
              <a:t>Files</a:t>
            </a:r>
          </a:p>
        </p:txBody>
      </p:sp>
      <p:sp>
        <p:nvSpPr>
          <p:cNvPr id="21527" name="Rectangle 23">
            <a:extLst>
              <a:ext uri="{FF2B5EF4-FFF2-40B4-BE49-F238E27FC236}">
                <a16:creationId xmlns:a16="http://schemas.microsoft.com/office/drawing/2014/main" id="{66B718BB-137B-450B-95B5-BF8EB0DB805B}"/>
              </a:ext>
            </a:extLst>
          </p:cNvPr>
          <p:cNvSpPr>
            <a:spLocks noChangeArrowheads="1"/>
          </p:cNvSpPr>
          <p:nvPr/>
        </p:nvSpPr>
        <p:spPr bwMode="auto">
          <a:xfrm>
            <a:off x="990600" y="5638800"/>
            <a:ext cx="7602538"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r>
              <a:rPr lang="en-US" altLang="en-US">
                <a:latin typeface="Helvetica" panose="020B0604020202020204" pitchFamily="34" charset="0"/>
              </a:rPr>
              <a:t>Both the directory structure and the files reside on disk</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2">
            <a:extLst>
              <a:ext uri="{FF2B5EF4-FFF2-40B4-BE49-F238E27FC236}">
                <a16:creationId xmlns:a16="http://schemas.microsoft.com/office/drawing/2014/main" id="{25BE7AEC-07DA-4065-A39B-D62187306F35}"/>
              </a:ext>
            </a:extLst>
          </p:cNvPr>
          <p:cNvSpPr>
            <a:spLocks noGrp="1"/>
          </p:cNvSpPr>
          <p:nvPr>
            <p:ph type="title" idx="4294967295"/>
          </p:nvPr>
        </p:nvSpPr>
        <p:spPr>
          <a:xfrm>
            <a:off x="354562" y="244705"/>
            <a:ext cx="8229600" cy="576262"/>
          </a:xfrm>
        </p:spPr>
        <p:txBody>
          <a:bodyPr/>
          <a:lstStyle/>
          <a:p>
            <a:pPr eaLnBrk="1" hangingPunct="1"/>
            <a:r>
              <a:rPr lang="en-US" altLang="en-US" dirty="0"/>
              <a:t>Disk Structure</a:t>
            </a:r>
          </a:p>
        </p:txBody>
      </p:sp>
      <p:sp>
        <p:nvSpPr>
          <p:cNvPr id="22531" name="Content Placeholder 3">
            <a:extLst>
              <a:ext uri="{FF2B5EF4-FFF2-40B4-BE49-F238E27FC236}">
                <a16:creationId xmlns:a16="http://schemas.microsoft.com/office/drawing/2014/main" id="{DD9C32BF-30B5-4B23-8669-58D6AE49D8C3}"/>
              </a:ext>
            </a:extLst>
          </p:cNvPr>
          <p:cNvSpPr>
            <a:spLocks noGrp="1"/>
          </p:cNvSpPr>
          <p:nvPr>
            <p:ph idx="4294967295"/>
          </p:nvPr>
        </p:nvSpPr>
        <p:spPr>
          <a:xfrm>
            <a:off x="867747" y="1287624"/>
            <a:ext cx="7716415" cy="4363876"/>
          </a:xfrm>
        </p:spPr>
        <p:txBody>
          <a:bodyPr/>
          <a:lstStyle/>
          <a:p>
            <a:r>
              <a:rPr lang="en-US" altLang="en-US" dirty="0"/>
              <a:t>Disk can be subdivided into </a:t>
            </a:r>
            <a:r>
              <a:rPr lang="en-US" altLang="en-US" b="1" dirty="0">
                <a:solidFill>
                  <a:srgbClr val="006699"/>
                </a:solidFill>
                <a:latin typeface="+mj-lt"/>
              </a:rPr>
              <a:t>partitions</a:t>
            </a:r>
          </a:p>
          <a:p>
            <a:r>
              <a:rPr lang="en-US" altLang="en-US" dirty="0"/>
              <a:t>Disks or partitions can be </a:t>
            </a:r>
            <a:r>
              <a:rPr lang="en-US" altLang="en-US" b="1" dirty="0">
                <a:solidFill>
                  <a:srgbClr val="006699"/>
                </a:solidFill>
                <a:latin typeface="+mj-lt"/>
              </a:rPr>
              <a:t>RAID</a:t>
            </a:r>
            <a:r>
              <a:rPr lang="en-US" altLang="en-US" b="1" dirty="0">
                <a:solidFill>
                  <a:srgbClr val="3366FF"/>
                </a:solidFill>
              </a:rPr>
              <a:t> </a:t>
            </a:r>
            <a:r>
              <a:rPr lang="en-US" altLang="en-US" dirty="0"/>
              <a:t>protected against failure</a:t>
            </a:r>
          </a:p>
          <a:p>
            <a:r>
              <a:rPr lang="en-US" altLang="en-US" dirty="0"/>
              <a:t>Disk or partition can be used </a:t>
            </a:r>
            <a:r>
              <a:rPr lang="en-US" altLang="en-US" b="1" dirty="0">
                <a:solidFill>
                  <a:srgbClr val="006699"/>
                </a:solidFill>
                <a:latin typeface="+mj-lt"/>
              </a:rPr>
              <a:t>raw</a:t>
            </a:r>
            <a:r>
              <a:rPr lang="en-US" altLang="en-US" dirty="0">
                <a:solidFill>
                  <a:srgbClr val="3366FF"/>
                </a:solidFill>
              </a:rPr>
              <a:t> </a:t>
            </a:r>
            <a:r>
              <a:rPr lang="en-US" altLang="en-US" dirty="0"/>
              <a:t>– without a file system, or </a:t>
            </a:r>
            <a:r>
              <a:rPr lang="en-US" altLang="en-US" b="1" dirty="0">
                <a:solidFill>
                  <a:srgbClr val="006699"/>
                </a:solidFill>
                <a:latin typeface="+mj-lt"/>
              </a:rPr>
              <a:t>formatted</a:t>
            </a:r>
            <a:r>
              <a:rPr lang="en-US" altLang="en-US" dirty="0">
                <a:solidFill>
                  <a:srgbClr val="3366FF"/>
                </a:solidFill>
              </a:rPr>
              <a:t> </a:t>
            </a:r>
            <a:r>
              <a:rPr lang="en-US" altLang="en-US" dirty="0"/>
              <a:t>with a file system</a:t>
            </a:r>
          </a:p>
          <a:p>
            <a:r>
              <a:rPr lang="en-US" altLang="en-US" dirty="0"/>
              <a:t>Partitions also known as minidisks, slices</a:t>
            </a:r>
          </a:p>
          <a:p>
            <a:r>
              <a:rPr lang="en-US" altLang="en-US" dirty="0"/>
              <a:t>Entity containing file system known as a </a:t>
            </a:r>
            <a:r>
              <a:rPr lang="en-US" altLang="en-US" b="1" dirty="0">
                <a:solidFill>
                  <a:srgbClr val="006699"/>
                </a:solidFill>
                <a:latin typeface="+mj-lt"/>
              </a:rPr>
              <a:t>volume</a:t>
            </a:r>
          </a:p>
          <a:p>
            <a:r>
              <a:rPr lang="en-US" altLang="en-US" dirty="0"/>
              <a:t>Each volume containing file system also tracks that file system</a:t>
            </a:r>
            <a:r>
              <a:rPr lang="ja-JP" altLang="en-US" dirty="0"/>
              <a:t>’</a:t>
            </a:r>
            <a:r>
              <a:rPr lang="en-US" altLang="ja-JP" dirty="0"/>
              <a:t>s info in </a:t>
            </a:r>
            <a:r>
              <a:rPr lang="en-US" altLang="ja-JP" b="1" dirty="0">
                <a:solidFill>
                  <a:srgbClr val="006699"/>
                </a:solidFill>
                <a:latin typeface="+mj-lt"/>
              </a:rPr>
              <a:t>device</a:t>
            </a:r>
            <a:r>
              <a:rPr lang="en-US" altLang="ja-JP" b="1" dirty="0">
                <a:solidFill>
                  <a:srgbClr val="3366FF"/>
                </a:solidFill>
              </a:rPr>
              <a:t> </a:t>
            </a:r>
            <a:r>
              <a:rPr lang="en-US" altLang="ja-JP" b="1" dirty="0">
                <a:solidFill>
                  <a:srgbClr val="006699"/>
                </a:solidFill>
                <a:latin typeface="+mj-lt"/>
              </a:rPr>
              <a:t>directory</a:t>
            </a:r>
            <a:r>
              <a:rPr lang="en-US" altLang="ja-JP" dirty="0">
                <a:solidFill>
                  <a:srgbClr val="3366FF"/>
                </a:solidFill>
              </a:rPr>
              <a:t> </a:t>
            </a:r>
            <a:r>
              <a:rPr lang="en-US" altLang="ja-JP" dirty="0"/>
              <a:t>or </a:t>
            </a:r>
            <a:r>
              <a:rPr lang="en-US" altLang="ja-JP" b="1" dirty="0">
                <a:solidFill>
                  <a:srgbClr val="006699"/>
                </a:solidFill>
                <a:latin typeface="+mj-lt"/>
              </a:rPr>
              <a:t>volume</a:t>
            </a:r>
            <a:r>
              <a:rPr lang="en-US" altLang="ja-JP" b="1" dirty="0">
                <a:solidFill>
                  <a:srgbClr val="3366FF"/>
                </a:solidFill>
              </a:rPr>
              <a:t> </a:t>
            </a:r>
            <a:r>
              <a:rPr lang="en-US" altLang="ja-JP" b="1" dirty="0">
                <a:solidFill>
                  <a:srgbClr val="006699"/>
                </a:solidFill>
                <a:latin typeface="+mj-lt"/>
              </a:rPr>
              <a:t>table</a:t>
            </a:r>
            <a:r>
              <a:rPr lang="en-US" altLang="ja-JP" b="1" dirty="0">
                <a:solidFill>
                  <a:srgbClr val="3366FF"/>
                </a:solidFill>
              </a:rPr>
              <a:t> </a:t>
            </a:r>
            <a:r>
              <a:rPr lang="en-US" altLang="ja-JP" b="1" dirty="0">
                <a:solidFill>
                  <a:srgbClr val="006699"/>
                </a:solidFill>
                <a:latin typeface="+mj-lt"/>
              </a:rPr>
              <a:t>of</a:t>
            </a:r>
            <a:r>
              <a:rPr lang="en-US" altLang="ja-JP" b="1" dirty="0">
                <a:solidFill>
                  <a:srgbClr val="3366FF"/>
                </a:solidFill>
              </a:rPr>
              <a:t> </a:t>
            </a:r>
            <a:r>
              <a:rPr lang="en-US" altLang="ja-JP" b="1" dirty="0">
                <a:solidFill>
                  <a:srgbClr val="006699"/>
                </a:solidFill>
                <a:latin typeface="+mj-lt"/>
              </a:rPr>
              <a:t>contents</a:t>
            </a:r>
          </a:p>
          <a:p>
            <a:r>
              <a:rPr lang="en-US" altLang="en-US" dirty="0"/>
              <a:t>As well as </a:t>
            </a:r>
            <a:r>
              <a:rPr lang="en-US" altLang="en-US" b="1" dirty="0">
                <a:solidFill>
                  <a:srgbClr val="006699"/>
                </a:solidFill>
                <a:latin typeface="+mj-lt"/>
              </a:rPr>
              <a:t>general-purpose</a:t>
            </a:r>
            <a:r>
              <a:rPr lang="en-US" altLang="en-US" b="1" dirty="0">
                <a:solidFill>
                  <a:srgbClr val="3366FF"/>
                </a:solidFill>
              </a:rPr>
              <a:t> </a:t>
            </a:r>
            <a:r>
              <a:rPr lang="en-US" altLang="en-US" b="1" dirty="0">
                <a:solidFill>
                  <a:srgbClr val="006699"/>
                </a:solidFill>
                <a:latin typeface="+mj-lt"/>
              </a:rPr>
              <a:t>file</a:t>
            </a:r>
            <a:r>
              <a:rPr lang="en-US" altLang="en-US" b="1" dirty="0">
                <a:solidFill>
                  <a:srgbClr val="3366FF"/>
                </a:solidFill>
              </a:rPr>
              <a:t> </a:t>
            </a:r>
            <a:r>
              <a:rPr lang="en-US" altLang="en-US" b="1" dirty="0">
                <a:solidFill>
                  <a:srgbClr val="006699"/>
                </a:solidFill>
                <a:latin typeface="+mj-lt"/>
              </a:rPr>
              <a:t>systems</a:t>
            </a:r>
            <a:r>
              <a:rPr lang="en-US" altLang="en-US" dirty="0">
                <a:solidFill>
                  <a:srgbClr val="3366FF"/>
                </a:solidFill>
              </a:rPr>
              <a:t> </a:t>
            </a:r>
            <a:r>
              <a:rPr lang="en-US" altLang="en-US" dirty="0"/>
              <a:t>there are many </a:t>
            </a:r>
            <a:r>
              <a:rPr lang="en-US" altLang="en-US" b="1" dirty="0">
                <a:solidFill>
                  <a:srgbClr val="006699"/>
                </a:solidFill>
                <a:latin typeface="+mj-lt"/>
              </a:rPr>
              <a:t>special-purpose</a:t>
            </a:r>
            <a:r>
              <a:rPr lang="en-US" altLang="en-US" b="1" dirty="0">
                <a:solidFill>
                  <a:srgbClr val="3366FF"/>
                </a:solidFill>
              </a:rPr>
              <a:t> </a:t>
            </a:r>
            <a:r>
              <a:rPr lang="en-US" altLang="en-US" b="1" dirty="0">
                <a:solidFill>
                  <a:srgbClr val="006699"/>
                </a:solidFill>
                <a:latin typeface="+mj-lt"/>
              </a:rPr>
              <a:t>file</a:t>
            </a:r>
            <a:r>
              <a:rPr lang="en-US" altLang="en-US" b="1" dirty="0">
                <a:solidFill>
                  <a:srgbClr val="3366FF"/>
                </a:solidFill>
              </a:rPr>
              <a:t> </a:t>
            </a:r>
            <a:r>
              <a:rPr lang="en-US" altLang="en-US" b="1" dirty="0">
                <a:solidFill>
                  <a:srgbClr val="006699"/>
                </a:solidFill>
                <a:latin typeface="+mj-lt"/>
              </a:rPr>
              <a:t>systems</a:t>
            </a:r>
            <a:r>
              <a:rPr lang="en-US" altLang="en-US" dirty="0"/>
              <a:t>, frequently all within the same operating system or computer</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a:extLst>
              <a:ext uri="{FF2B5EF4-FFF2-40B4-BE49-F238E27FC236}">
                <a16:creationId xmlns:a16="http://schemas.microsoft.com/office/drawing/2014/main" id="{3A0EE9D2-5A50-485B-995D-057614792A29}"/>
              </a:ext>
            </a:extLst>
          </p:cNvPr>
          <p:cNvSpPr>
            <a:spLocks noGrp="1" noChangeArrowheads="1"/>
          </p:cNvSpPr>
          <p:nvPr>
            <p:ph type="title"/>
          </p:nvPr>
        </p:nvSpPr>
        <p:spPr>
          <a:xfrm>
            <a:off x="753220" y="235373"/>
            <a:ext cx="8229600" cy="576262"/>
          </a:xfrm>
        </p:spPr>
        <p:txBody>
          <a:bodyPr/>
          <a:lstStyle/>
          <a:p>
            <a:pPr eaLnBrk="1" hangingPunct="1"/>
            <a:r>
              <a:rPr lang="en-US" altLang="en-US" dirty="0"/>
              <a:t>A Typical File-system Organization</a:t>
            </a:r>
          </a:p>
        </p:txBody>
      </p:sp>
      <p:pic>
        <p:nvPicPr>
          <p:cNvPr id="23555" name="Picture 6" descr="10">
            <a:extLst>
              <a:ext uri="{FF2B5EF4-FFF2-40B4-BE49-F238E27FC236}">
                <a16:creationId xmlns:a16="http://schemas.microsoft.com/office/drawing/2014/main" id="{11F23387-FC88-4FE8-879E-C7AACF679E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2388" y="1187450"/>
            <a:ext cx="6910387" cy="3673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2">
            <a:extLst>
              <a:ext uri="{FF2B5EF4-FFF2-40B4-BE49-F238E27FC236}">
                <a16:creationId xmlns:a16="http://schemas.microsoft.com/office/drawing/2014/main" id="{C8058584-11C1-41DB-99D5-09F204749D8D}"/>
              </a:ext>
            </a:extLst>
          </p:cNvPr>
          <p:cNvSpPr>
            <a:spLocks noGrp="1"/>
          </p:cNvSpPr>
          <p:nvPr>
            <p:ph type="title" idx="4294967295"/>
          </p:nvPr>
        </p:nvSpPr>
        <p:spPr>
          <a:xfrm>
            <a:off x="457200" y="235374"/>
            <a:ext cx="8229600" cy="576262"/>
          </a:xfrm>
        </p:spPr>
        <p:txBody>
          <a:bodyPr/>
          <a:lstStyle/>
          <a:p>
            <a:pPr eaLnBrk="1" hangingPunct="1"/>
            <a:r>
              <a:rPr lang="en-US" altLang="en-US" dirty="0"/>
              <a:t>Types of File Systems</a:t>
            </a:r>
          </a:p>
        </p:txBody>
      </p:sp>
      <p:sp>
        <p:nvSpPr>
          <p:cNvPr id="24579" name="Content Placeholder 3">
            <a:extLst>
              <a:ext uri="{FF2B5EF4-FFF2-40B4-BE49-F238E27FC236}">
                <a16:creationId xmlns:a16="http://schemas.microsoft.com/office/drawing/2014/main" id="{AD147D40-244B-495A-95A4-1E30381E8162}"/>
              </a:ext>
            </a:extLst>
          </p:cNvPr>
          <p:cNvSpPr>
            <a:spLocks noGrp="1"/>
          </p:cNvSpPr>
          <p:nvPr>
            <p:ph idx="4294967295"/>
          </p:nvPr>
        </p:nvSpPr>
        <p:spPr>
          <a:xfrm>
            <a:off x="886410" y="1284353"/>
            <a:ext cx="7688423" cy="4530725"/>
          </a:xfrm>
        </p:spPr>
        <p:txBody>
          <a:bodyPr/>
          <a:lstStyle/>
          <a:p>
            <a:r>
              <a:rPr lang="en-US" altLang="en-US" dirty="0"/>
              <a:t>We mostly talk of general-purpose file systems</a:t>
            </a:r>
          </a:p>
          <a:p>
            <a:r>
              <a:rPr lang="en-US" altLang="en-US" dirty="0"/>
              <a:t>But systems frequently have may file systems, some general- and some special- purpose</a:t>
            </a:r>
          </a:p>
          <a:p>
            <a:r>
              <a:rPr lang="en-US" altLang="en-US" dirty="0"/>
              <a:t>Consider Solaris has</a:t>
            </a:r>
          </a:p>
          <a:p>
            <a:pPr lvl="1"/>
            <a:r>
              <a:rPr lang="en-US" altLang="en-US" dirty="0" err="1"/>
              <a:t>tmpfs</a:t>
            </a:r>
            <a:r>
              <a:rPr lang="en-US" altLang="en-US" dirty="0"/>
              <a:t> – memory-based volatile FS for fast, temporary I/O</a:t>
            </a:r>
          </a:p>
          <a:p>
            <a:pPr lvl="1"/>
            <a:r>
              <a:rPr lang="en-US" altLang="en-US" dirty="0" err="1"/>
              <a:t>objfs</a:t>
            </a:r>
            <a:r>
              <a:rPr lang="en-US" altLang="en-US" dirty="0"/>
              <a:t> – interface into kernel memory to get kernel symbols for debugging</a:t>
            </a:r>
          </a:p>
          <a:p>
            <a:pPr lvl="1"/>
            <a:r>
              <a:rPr lang="en-US" altLang="en-US" dirty="0" err="1"/>
              <a:t>ctfs</a:t>
            </a:r>
            <a:r>
              <a:rPr lang="en-US" altLang="en-US" dirty="0"/>
              <a:t> – contract file system for managing daemons </a:t>
            </a:r>
          </a:p>
          <a:p>
            <a:pPr lvl="1"/>
            <a:r>
              <a:rPr lang="en-US" altLang="en-US" dirty="0" err="1"/>
              <a:t>lofs</a:t>
            </a:r>
            <a:r>
              <a:rPr lang="en-US" altLang="en-US" dirty="0"/>
              <a:t> – loopback file system allows one FS to be accessed in place of another</a:t>
            </a:r>
          </a:p>
          <a:p>
            <a:pPr lvl="1"/>
            <a:r>
              <a:rPr lang="en-US" altLang="en-US" dirty="0" err="1"/>
              <a:t>procfs</a:t>
            </a:r>
            <a:r>
              <a:rPr lang="en-US" altLang="en-US" dirty="0"/>
              <a:t> – kernel interface to process structures</a:t>
            </a:r>
          </a:p>
          <a:p>
            <a:pPr lvl="1"/>
            <a:r>
              <a:rPr lang="en-US" altLang="en-US" dirty="0" err="1"/>
              <a:t>ufs</a:t>
            </a:r>
            <a:r>
              <a:rPr lang="en-US" altLang="en-US" dirty="0"/>
              <a:t>, </a:t>
            </a:r>
            <a:r>
              <a:rPr lang="en-US" altLang="en-US" dirty="0" err="1"/>
              <a:t>zfs</a:t>
            </a:r>
            <a:r>
              <a:rPr lang="en-US" altLang="en-US" dirty="0"/>
              <a:t> – general purpose file systems</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a:extLst>
              <a:ext uri="{FF2B5EF4-FFF2-40B4-BE49-F238E27FC236}">
                <a16:creationId xmlns:a16="http://schemas.microsoft.com/office/drawing/2014/main" id="{0ACF19F4-426B-4C1D-B08A-FA62E4E6A262}"/>
              </a:ext>
            </a:extLst>
          </p:cNvPr>
          <p:cNvSpPr>
            <a:spLocks noGrp="1" noChangeArrowheads="1"/>
          </p:cNvSpPr>
          <p:nvPr>
            <p:ph type="title"/>
          </p:nvPr>
        </p:nvSpPr>
        <p:spPr>
          <a:xfrm>
            <a:off x="765303" y="244122"/>
            <a:ext cx="8229600" cy="576262"/>
          </a:xfrm>
        </p:spPr>
        <p:txBody>
          <a:bodyPr/>
          <a:lstStyle/>
          <a:p>
            <a:pPr eaLnBrk="1" hangingPunct="1"/>
            <a:r>
              <a:rPr lang="en-US" altLang="en-US" dirty="0"/>
              <a:t>Operations Performed on Directory</a:t>
            </a:r>
          </a:p>
        </p:txBody>
      </p:sp>
      <p:sp>
        <p:nvSpPr>
          <p:cNvPr id="25603" name="Rectangle 3">
            <a:extLst>
              <a:ext uri="{FF2B5EF4-FFF2-40B4-BE49-F238E27FC236}">
                <a16:creationId xmlns:a16="http://schemas.microsoft.com/office/drawing/2014/main" id="{DB69FBC2-80F7-43A8-A6AB-561417C6C9E8}"/>
              </a:ext>
            </a:extLst>
          </p:cNvPr>
          <p:cNvSpPr>
            <a:spLocks noGrp="1" noChangeArrowheads="1"/>
          </p:cNvSpPr>
          <p:nvPr>
            <p:ph type="body" idx="1"/>
          </p:nvPr>
        </p:nvSpPr>
        <p:spPr>
          <a:xfrm>
            <a:off x="886603" y="1278809"/>
            <a:ext cx="7678899" cy="4530725"/>
          </a:xfrm>
        </p:spPr>
        <p:txBody>
          <a:bodyPr/>
          <a:lstStyle/>
          <a:p>
            <a:r>
              <a:rPr lang="en-US" altLang="en-US" dirty="0"/>
              <a:t>Search for a file</a:t>
            </a:r>
          </a:p>
          <a:p>
            <a:endParaRPr lang="en-US" altLang="en-US" sz="800" dirty="0"/>
          </a:p>
          <a:p>
            <a:r>
              <a:rPr lang="en-US" altLang="en-US" dirty="0"/>
              <a:t>Create a file</a:t>
            </a:r>
          </a:p>
          <a:p>
            <a:endParaRPr lang="en-US" altLang="en-US" sz="800" dirty="0"/>
          </a:p>
          <a:p>
            <a:r>
              <a:rPr lang="en-US" altLang="en-US" dirty="0"/>
              <a:t>Delete a file</a:t>
            </a:r>
          </a:p>
          <a:p>
            <a:endParaRPr lang="en-US" altLang="en-US" sz="800" dirty="0"/>
          </a:p>
          <a:p>
            <a:r>
              <a:rPr lang="en-US" altLang="en-US" dirty="0"/>
              <a:t>List a directory</a:t>
            </a:r>
          </a:p>
          <a:p>
            <a:endParaRPr lang="en-US" altLang="en-US" sz="800" dirty="0"/>
          </a:p>
          <a:p>
            <a:r>
              <a:rPr lang="en-US" altLang="en-US" dirty="0"/>
              <a:t>Rename a file</a:t>
            </a:r>
          </a:p>
          <a:p>
            <a:endParaRPr lang="en-US" altLang="en-US" sz="800" dirty="0"/>
          </a:p>
          <a:p>
            <a:r>
              <a:rPr lang="en-US" altLang="en-US" dirty="0"/>
              <a:t>Traverse the file system</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a:extLst>
              <a:ext uri="{FF2B5EF4-FFF2-40B4-BE49-F238E27FC236}">
                <a16:creationId xmlns:a16="http://schemas.microsoft.com/office/drawing/2014/main" id="{47414293-0AF3-4A9F-BE3B-DCA02E9A7594}"/>
              </a:ext>
            </a:extLst>
          </p:cNvPr>
          <p:cNvSpPr>
            <a:spLocks noGrp="1" noChangeArrowheads="1"/>
          </p:cNvSpPr>
          <p:nvPr>
            <p:ph type="title"/>
          </p:nvPr>
        </p:nvSpPr>
        <p:spPr>
          <a:xfrm>
            <a:off x="778295" y="343940"/>
            <a:ext cx="7743825" cy="457200"/>
          </a:xfrm>
        </p:spPr>
        <p:txBody>
          <a:bodyPr/>
          <a:lstStyle/>
          <a:p>
            <a:pPr eaLnBrk="1" hangingPunct="1"/>
            <a:r>
              <a:rPr lang="en-US" altLang="en-US" dirty="0"/>
              <a:t>Directory Organization</a:t>
            </a:r>
          </a:p>
        </p:txBody>
      </p:sp>
      <p:sp>
        <p:nvSpPr>
          <p:cNvPr id="26627" name="Rectangle 3">
            <a:extLst>
              <a:ext uri="{FF2B5EF4-FFF2-40B4-BE49-F238E27FC236}">
                <a16:creationId xmlns:a16="http://schemas.microsoft.com/office/drawing/2014/main" id="{F79B2879-15AF-4085-9167-1D59489A4A93}"/>
              </a:ext>
            </a:extLst>
          </p:cNvPr>
          <p:cNvSpPr>
            <a:spLocks noGrp="1" noChangeArrowheads="1"/>
          </p:cNvSpPr>
          <p:nvPr>
            <p:ph type="body" idx="1"/>
          </p:nvPr>
        </p:nvSpPr>
        <p:spPr>
          <a:xfrm>
            <a:off x="1200149" y="1804472"/>
            <a:ext cx="7374683" cy="4460875"/>
          </a:xfrm>
        </p:spPr>
        <p:txBody>
          <a:bodyPr/>
          <a:lstStyle/>
          <a:p>
            <a:r>
              <a:rPr lang="en-US" altLang="en-US" dirty="0"/>
              <a:t>Efficiency – locating a file quickly</a:t>
            </a:r>
          </a:p>
          <a:p>
            <a:r>
              <a:rPr lang="en-US" altLang="en-US" dirty="0"/>
              <a:t>Naming – convenient to users</a:t>
            </a:r>
          </a:p>
          <a:p>
            <a:pPr lvl="1"/>
            <a:r>
              <a:rPr lang="en-US" altLang="en-US" dirty="0"/>
              <a:t>Two users can have same name for different files</a:t>
            </a:r>
          </a:p>
          <a:p>
            <a:pPr lvl="1"/>
            <a:r>
              <a:rPr lang="en-US" altLang="en-US" dirty="0"/>
              <a:t>The same file can have several different names</a:t>
            </a:r>
          </a:p>
          <a:p>
            <a:r>
              <a:rPr lang="en-US" altLang="en-US" dirty="0"/>
              <a:t>Grouping – logical grouping of files by properties, (e.g., all Java programs, all games, …)</a:t>
            </a:r>
          </a:p>
        </p:txBody>
      </p:sp>
      <p:sp>
        <p:nvSpPr>
          <p:cNvPr id="26628" name="Rectangle 4">
            <a:extLst>
              <a:ext uri="{FF2B5EF4-FFF2-40B4-BE49-F238E27FC236}">
                <a16:creationId xmlns:a16="http://schemas.microsoft.com/office/drawing/2014/main" id="{9B43EDD4-1D08-4BC5-8A60-7A07B4E85CBF}"/>
              </a:ext>
            </a:extLst>
          </p:cNvPr>
          <p:cNvSpPr>
            <a:spLocks noChangeArrowheads="1"/>
          </p:cNvSpPr>
          <p:nvPr/>
        </p:nvSpPr>
        <p:spPr bwMode="auto">
          <a:xfrm>
            <a:off x="900113" y="1256784"/>
            <a:ext cx="71882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r>
              <a:rPr lang="en-US" altLang="en-US" dirty="0">
                <a:latin typeface="Helvetica" panose="020B0604020202020204" pitchFamily="34" charset="0"/>
              </a:rPr>
              <a:t>The directory is organized logically to obtain </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65A99D68-2D0E-4041-A56C-2E8506F0E1FD}"/>
              </a:ext>
            </a:extLst>
          </p:cNvPr>
          <p:cNvSpPr>
            <a:spLocks noGrp="1" noChangeArrowheads="1"/>
          </p:cNvSpPr>
          <p:nvPr>
            <p:ph type="title"/>
          </p:nvPr>
        </p:nvSpPr>
        <p:spPr>
          <a:xfrm>
            <a:off x="457200" y="239748"/>
            <a:ext cx="8229600" cy="576263"/>
          </a:xfrm>
        </p:spPr>
        <p:txBody>
          <a:bodyPr/>
          <a:lstStyle/>
          <a:p>
            <a:pPr eaLnBrk="1" hangingPunct="1"/>
            <a:r>
              <a:rPr lang="en-US" altLang="en-US" dirty="0"/>
              <a:t>Single-Level Directory</a:t>
            </a:r>
            <a:endParaRPr lang="en-US" altLang="en-US" sz="2400" dirty="0"/>
          </a:p>
        </p:txBody>
      </p:sp>
      <p:sp>
        <p:nvSpPr>
          <p:cNvPr id="27651" name="Rectangle 3">
            <a:extLst>
              <a:ext uri="{FF2B5EF4-FFF2-40B4-BE49-F238E27FC236}">
                <a16:creationId xmlns:a16="http://schemas.microsoft.com/office/drawing/2014/main" id="{A6992309-99B3-429C-97D5-9162A2154F6E}"/>
              </a:ext>
            </a:extLst>
          </p:cNvPr>
          <p:cNvSpPr>
            <a:spLocks noGrp="1" noChangeArrowheads="1"/>
          </p:cNvSpPr>
          <p:nvPr>
            <p:ph type="body" idx="1"/>
          </p:nvPr>
        </p:nvSpPr>
        <p:spPr>
          <a:xfrm>
            <a:off x="855663" y="1242527"/>
            <a:ext cx="7275512" cy="4130675"/>
          </a:xfrm>
        </p:spPr>
        <p:txBody>
          <a:bodyPr/>
          <a:lstStyle/>
          <a:p>
            <a:r>
              <a:rPr lang="en-US" altLang="en-US" dirty="0"/>
              <a:t>A single directory for all users</a:t>
            </a:r>
          </a:p>
          <a:p>
            <a:endParaRPr lang="en-US" altLang="en-US" dirty="0"/>
          </a:p>
          <a:p>
            <a:endParaRPr lang="en-US" altLang="en-US" dirty="0"/>
          </a:p>
          <a:p>
            <a:endParaRPr lang="en-US" altLang="en-US" dirty="0"/>
          </a:p>
          <a:p>
            <a:endParaRPr lang="en-US" altLang="en-US" dirty="0"/>
          </a:p>
          <a:p>
            <a:endParaRPr lang="en-US" altLang="en-US" dirty="0"/>
          </a:p>
          <a:p>
            <a:r>
              <a:rPr lang="en-US" altLang="en-US" dirty="0"/>
              <a:t>Naming problem</a:t>
            </a:r>
          </a:p>
          <a:p>
            <a:r>
              <a:rPr lang="en-US" altLang="en-US" dirty="0"/>
              <a:t>Grouping problem</a:t>
            </a:r>
          </a:p>
          <a:p>
            <a:endParaRPr lang="en-US" altLang="en-US" dirty="0"/>
          </a:p>
          <a:p>
            <a:endParaRPr lang="en-US" altLang="en-US" dirty="0"/>
          </a:p>
          <a:p>
            <a:endParaRPr lang="en-US" altLang="en-US" dirty="0"/>
          </a:p>
        </p:txBody>
      </p:sp>
      <p:sp>
        <p:nvSpPr>
          <p:cNvPr id="27652" name="Rectangle 5">
            <a:extLst>
              <a:ext uri="{FF2B5EF4-FFF2-40B4-BE49-F238E27FC236}">
                <a16:creationId xmlns:a16="http://schemas.microsoft.com/office/drawing/2014/main" id="{A485EA9C-1F05-4BCE-9C7C-9A04E7B29C09}"/>
              </a:ext>
            </a:extLst>
          </p:cNvPr>
          <p:cNvSpPr>
            <a:spLocks noChangeArrowheads="1"/>
          </p:cNvSpPr>
          <p:nvPr/>
        </p:nvSpPr>
        <p:spPr bwMode="auto">
          <a:xfrm>
            <a:off x="1050925" y="3746500"/>
            <a:ext cx="44069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endParaRPr lang="en-US" altLang="en-US" sz="2000">
              <a:latin typeface="Helvetica" panose="020B0604020202020204" pitchFamily="34" charset="0"/>
            </a:endParaRPr>
          </a:p>
        </p:txBody>
      </p:sp>
      <p:pic>
        <p:nvPicPr>
          <p:cNvPr id="27653" name="Picture 7">
            <a:extLst>
              <a:ext uri="{FF2B5EF4-FFF2-40B4-BE49-F238E27FC236}">
                <a16:creationId xmlns:a16="http://schemas.microsoft.com/office/drawing/2014/main" id="{76218F22-7939-4544-9D7D-2F1E404509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44663" y="1829902"/>
            <a:ext cx="6100762" cy="148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a:extLst>
              <a:ext uri="{FF2B5EF4-FFF2-40B4-BE49-F238E27FC236}">
                <a16:creationId xmlns:a16="http://schemas.microsoft.com/office/drawing/2014/main" id="{BB8D356E-9517-4510-B89B-830CEC94290A}"/>
              </a:ext>
            </a:extLst>
          </p:cNvPr>
          <p:cNvSpPr>
            <a:spLocks noGrp="1" noChangeArrowheads="1"/>
          </p:cNvSpPr>
          <p:nvPr>
            <p:ph type="title"/>
          </p:nvPr>
        </p:nvSpPr>
        <p:spPr>
          <a:xfrm>
            <a:off x="429207" y="244704"/>
            <a:ext cx="8229600" cy="576262"/>
          </a:xfrm>
        </p:spPr>
        <p:txBody>
          <a:bodyPr/>
          <a:lstStyle/>
          <a:p>
            <a:pPr eaLnBrk="1" hangingPunct="1"/>
            <a:r>
              <a:rPr lang="en-US" altLang="en-US" dirty="0"/>
              <a:t>Two-Level Directory</a:t>
            </a:r>
            <a:endParaRPr lang="en-US" altLang="en-US" sz="2400" dirty="0"/>
          </a:p>
        </p:txBody>
      </p:sp>
      <p:sp>
        <p:nvSpPr>
          <p:cNvPr id="28675" name="Rectangle 3">
            <a:extLst>
              <a:ext uri="{FF2B5EF4-FFF2-40B4-BE49-F238E27FC236}">
                <a16:creationId xmlns:a16="http://schemas.microsoft.com/office/drawing/2014/main" id="{ECB33359-9268-4EDE-93A3-90B81EE4860C}"/>
              </a:ext>
            </a:extLst>
          </p:cNvPr>
          <p:cNvSpPr>
            <a:spLocks noGrp="1" noChangeArrowheads="1"/>
          </p:cNvSpPr>
          <p:nvPr>
            <p:ph type="body" idx="1"/>
          </p:nvPr>
        </p:nvSpPr>
        <p:spPr>
          <a:xfrm>
            <a:off x="849313" y="1120775"/>
            <a:ext cx="7869237" cy="555625"/>
          </a:xfrm>
        </p:spPr>
        <p:txBody>
          <a:bodyPr/>
          <a:lstStyle/>
          <a:p>
            <a:r>
              <a:rPr lang="en-US" altLang="en-US" dirty="0"/>
              <a:t>Separate directory for each user</a:t>
            </a:r>
          </a:p>
        </p:txBody>
      </p:sp>
      <p:sp>
        <p:nvSpPr>
          <p:cNvPr id="28676" name="Rectangle 5">
            <a:extLst>
              <a:ext uri="{FF2B5EF4-FFF2-40B4-BE49-F238E27FC236}">
                <a16:creationId xmlns:a16="http://schemas.microsoft.com/office/drawing/2014/main" id="{E1D5DF09-0166-4795-A39B-12D29BA64A2E}"/>
              </a:ext>
            </a:extLst>
          </p:cNvPr>
          <p:cNvSpPr>
            <a:spLocks noChangeArrowheads="1"/>
          </p:cNvSpPr>
          <p:nvPr/>
        </p:nvSpPr>
        <p:spPr bwMode="auto">
          <a:xfrm>
            <a:off x="854075" y="4111625"/>
            <a:ext cx="7002463" cy="140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spcBef>
                <a:spcPct val="35000"/>
              </a:spcBef>
              <a:buClr>
                <a:srgbClr val="993300"/>
              </a:buClr>
              <a:buSzPct val="110000"/>
              <a:buFont typeface="Wingdings" panose="05000000000000000000" pitchFamily="2" charset="2"/>
              <a:buChar char="§"/>
            </a:pPr>
            <a:r>
              <a:rPr kumimoji="1" lang="en-US" altLang="en-US" dirty="0">
                <a:latin typeface="Helvetica" panose="020B0604020202020204" pitchFamily="34" charset="0"/>
              </a:rPr>
              <a:t>Path name</a:t>
            </a:r>
          </a:p>
          <a:p>
            <a:pPr>
              <a:spcBef>
                <a:spcPct val="35000"/>
              </a:spcBef>
              <a:buClr>
                <a:srgbClr val="993300"/>
              </a:buClr>
              <a:buSzPct val="110000"/>
              <a:buFont typeface="Wingdings" panose="05000000000000000000" pitchFamily="2" charset="2"/>
              <a:buChar char="§"/>
            </a:pPr>
            <a:r>
              <a:rPr kumimoji="1" lang="en-US" altLang="en-US" dirty="0">
                <a:latin typeface="Helvetica" panose="020B0604020202020204" pitchFamily="34" charset="0"/>
              </a:rPr>
              <a:t>Can have the same file name for different user</a:t>
            </a:r>
          </a:p>
          <a:p>
            <a:pPr>
              <a:spcBef>
                <a:spcPct val="35000"/>
              </a:spcBef>
              <a:buClr>
                <a:srgbClr val="993300"/>
              </a:buClr>
              <a:buSzPct val="110000"/>
              <a:buFont typeface="Wingdings" panose="05000000000000000000" pitchFamily="2" charset="2"/>
              <a:buChar char="§"/>
            </a:pPr>
            <a:r>
              <a:rPr kumimoji="1" lang="en-US" altLang="en-US" dirty="0">
                <a:latin typeface="Helvetica" panose="020B0604020202020204" pitchFamily="34" charset="0"/>
              </a:rPr>
              <a:t>Efficient searching</a:t>
            </a:r>
          </a:p>
          <a:p>
            <a:pPr>
              <a:spcBef>
                <a:spcPct val="35000"/>
              </a:spcBef>
              <a:buClr>
                <a:srgbClr val="993300"/>
              </a:buClr>
              <a:buSzPct val="110000"/>
              <a:buFont typeface="Wingdings" panose="05000000000000000000" pitchFamily="2" charset="2"/>
              <a:buChar char="§"/>
            </a:pPr>
            <a:r>
              <a:rPr kumimoji="1" lang="en-US" altLang="en-US" dirty="0">
                <a:latin typeface="Helvetica" panose="020B0604020202020204" pitchFamily="34" charset="0"/>
              </a:rPr>
              <a:t>No grouping capability</a:t>
            </a:r>
          </a:p>
        </p:txBody>
      </p:sp>
      <p:pic>
        <p:nvPicPr>
          <p:cNvPr id="28677" name="Picture 8">
            <a:extLst>
              <a:ext uri="{FF2B5EF4-FFF2-40B4-BE49-F238E27FC236}">
                <a16:creationId xmlns:a16="http://schemas.microsoft.com/office/drawing/2014/main" id="{67867623-FB52-4C18-9523-A6343747D8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57375" y="1724025"/>
            <a:ext cx="6427788" cy="2192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a:extLst>
              <a:ext uri="{FF2B5EF4-FFF2-40B4-BE49-F238E27FC236}">
                <a16:creationId xmlns:a16="http://schemas.microsoft.com/office/drawing/2014/main" id="{08349A3E-B928-493E-B782-F5B3F000684F}"/>
              </a:ext>
            </a:extLst>
          </p:cNvPr>
          <p:cNvSpPr>
            <a:spLocks noGrp="1" noChangeArrowheads="1"/>
          </p:cNvSpPr>
          <p:nvPr>
            <p:ph type="title"/>
          </p:nvPr>
        </p:nvSpPr>
        <p:spPr>
          <a:xfrm>
            <a:off x="485193" y="244705"/>
            <a:ext cx="8229600" cy="576262"/>
          </a:xfrm>
        </p:spPr>
        <p:txBody>
          <a:bodyPr/>
          <a:lstStyle/>
          <a:p>
            <a:pPr eaLnBrk="1" hangingPunct="1"/>
            <a:r>
              <a:rPr lang="en-US" altLang="en-US" dirty="0"/>
              <a:t>Tree-Structured Directories</a:t>
            </a:r>
          </a:p>
        </p:txBody>
      </p:sp>
      <p:pic>
        <p:nvPicPr>
          <p:cNvPr id="29699" name="Picture 6">
            <a:extLst>
              <a:ext uri="{FF2B5EF4-FFF2-40B4-BE49-F238E27FC236}">
                <a16:creationId xmlns:a16="http://schemas.microsoft.com/office/drawing/2014/main" id="{B50CD35F-5849-418A-BDA3-1E2065B42E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33525" y="1239838"/>
            <a:ext cx="6915150" cy="4403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a:extLst>
              <a:ext uri="{FF2B5EF4-FFF2-40B4-BE49-F238E27FC236}">
                <a16:creationId xmlns:a16="http://schemas.microsoft.com/office/drawing/2014/main" id="{066805D3-99ED-4624-97B7-43C1CC895075}"/>
              </a:ext>
            </a:extLst>
          </p:cNvPr>
          <p:cNvSpPr>
            <a:spLocks noGrp="1" noChangeArrowheads="1"/>
          </p:cNvSpPr>
          <p:nvPr>
            <p:ph type="title"/>
          </p:nvPr>
        </p:nvSpPr>
        <p:spPr>
          <a:xfrm>
            <a:off x="708964" y="249661"/>
            <a:ext cx="8229600" cy="576263"/>
          </a:xfrm>
        </p:spPr>
        <p:txBody>
          <a:bodyPr/>
          <a:lstStyle/>
          <a:p>
            <a:pPr eaLnBrk="1" hangingPunct="1"/>
            <a:r>
              <a:rPr lang="en-US" altLang="en-US" dirty="0"/>
              <a:t>Tree-Structured Directories (Cont.)</a:t>
            </a:r>
          </a:p>
        </p:txBody>
      </p:sp>
      <p:sp>
        <p:nvSpPr>
          <p:cNvPr id="30723" name="Rectangle 3">
            <a:extLst>
              <a:ext uri="{FF2B5EF4-FFF2-40B4-BE49-F238E27FC236}">
                <a16:creationId xmlns:a16="http://schemas.microsoft.com/office/drawing/2014/main" id="{4F7E9DC7-71FD-479D-8624-1A99274537A5}"/>
              </a:ext>
            </a:extLst>
          </p:cNvPr>
          <p:cNvSpPr>
            <a:spLocks noGrp="1" noChangeArrowheads="1"/>
          </p:cNvSpPr>
          <p:nvPr>
            <p:ph type="body" idx="1"/>
          </p:nvPr>
        </p:nvSpPr>
        <p:spPr>
          <a:xfrm>
            <a:off x="830423" y="1350088"/>
            <a:ext cx="7613781" cy="4530725"/>
          </a:xfrm>
        </p:spPr>
        <p:txBody>
          <a:bodyPr/>
          <a:lstStyle/>
          <a:p>
            <a:r>
              <a:rPr lang="en-US" altLang="en-US" dirty="0"/>
              <a:t>Efficient searching</a:t>
            </a:r>
            <a:br>
              <a:rPr lang="en-US" altLang="en-US" dirty="0"/>
            </a:br>
            <a:endParaRPr lang="en-US" altLang="en-US" dirty="0"/>
          </a:p>
          <a:p>
            <a:r>
              <a:rPr lang="en-US" altLang="en-US" dirty="0"/>
              <a:t>Grouping Capability</a:t>
            </a:r>
            <a:br>
              <a:rPr lang="en-US" altLang="en-US" dirty="0"/>
            </a:br>
            <a:endParaRPr lang="en-US" altLang="en-US" dirty="0"/>
          </a:p>
          <a:p>
            <a:r>
              <a:rPr lang="en-US" altLang="en-US" dirty="0"/>
              <a:t>Current directory (working directory)</a:t>
            </a:r>
          </a:p>
          <a:p>
            <a:pPr lvl="1"/>
            <a:r>
              <a:rPr lang="en-US" altLang="en-US" b="1" dirty="0">
                <a:solidFill>
                  <a:srgbClr val="000000"/>
                </a:solidFill>
                <a:latin typeface="Courier New" panose="02070309020205020404" pitchFamily="49" charset="0"/>
                <a:cs typeface="Courier New" panose="02070309020205020404" pitchFamily="49" charset="0"/>
              </a:rPr>
              <a:t>cd /spell/mail/prog</a:t>
            </a:r>
          </a:p>
          <a:p>
            <a:pPr lvl="1"/>
            <a:r>
              <a:rPr lang="en-US" altLang="en-US" b="1" dirty="0">
                <a:solidFill>
                  <a:srgbClr val="000000"/>
                </a:solidFill>
                <a:latin typeface="Courier New" panose="02070309020205020404" pitchFamily="49" charset="0"/>
                <a:cs typeface="Courier New" panose="02070309020205020404" pitchFamily="49" charset="0"/>
              </a:rPr>
              <a:t>type list</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D23F8973-D50F-4DF1-AD92-3DC692F224F1}"/>
              </a:ext>
            </a:extLst>
          </p:cNvPr>
          <p:cNvSpPr>
            <a:spLocks noGrp="1" noChangeArrowheads="1"/>
          </p:cNvSpPr>
          <p:nvPr>
            <p:ph type="title"/>
          </p:nvPr>
        </p:nvSpPr>
        <p:spPr>
          <a:xfrm>
            <a:off x="903061" y="240330"/>
            <a:ext cx="7929563" cy="576263"/>
          </a:xfrm>
        </p:spPr>
        <p:txBody>
          <a:bodyPr/>
          <a:lstStyle/>
          <a:p>
            <a:pPr eaLnBrk="1" hangingPunct="1"/>
            <a:r>
              <a:rPr lang="en-US" altLang="en-US" dirty="0"/>
              <a:t>Outline</a:t>
            </a:r>
          </a:p>
        </p:txBody>
      </p:sp>
      <p:sp>
        <p:nvSpPr>
          <p:cNvPr id="4099" name="Rectangle 3">
            <a:extLst>
              <a:ext uri="{FF2B5EF4-FFF2-40B4-BE49-F238E27FC236}">
                <a16:creationId xmlns:a16="http://schemas.microsoft.com/office/drawing/2014/main" id="{8AC2A110-A4D8-43F4-9C09-95BEEA7D7F6F}"/>
              </a:ext>
            </a:extLst>
          </p:cNvPr>
          <p:cNvSpPr>
            <a:spLocks noGrp="1" noChangeArrowheads="1"/>
          </p:cNvSpPr>
          <p:nvPr>
            <p:ph type="body" idx="1"/>
          </p:nvPr>
        </p:nvSpPr>
        <p:spPr>
          <a:xfrm>
            <a:off x="903060" y="1233488"/>
            <a:ext cx="7718425" cy="3494087"/>
          </a:xfrm>
        </p:spPr>
        <p:txBody>
          <a:bodyPr/>
          <a:lstStyle/>
          <a:p>
            <a:r>
              <a:rPr lang="en-US" altLang="en-US" dirty="0"/>
              <a:t>File Concept</a:t>
            </a:r>
          </a:p>
          <a:p>
            <a:r>
              <a:rPr lang="en-US" altLang="en-US" dirty="0"/>
              <a:t>Access Methods</a:t>
            </a:r>
          </a:p>
          <a:p>
            <a:r>
              <a:rPr lang="en-US" altLang="en-US" dirty="0"/>
              <a:t>Disk and Directory Structure</a:t>
            </a:r>
          </a:p>
          <a:p>
            <a:r>
              <a:rPr lang="en-US" altLang="en-US" dirty="0"/>
              <a:t>File-System Mounting</a:t>
            </a:r>
          </a:p>
          <a:p>
            <a:r>
              <a:rPr lang="en-US" altLang="en-US" dirty="0"/>
              <a:t>File Sharing</a:t>
            </a:r>
          </a:p>
          <a:p>
            <a:r>
              <a:rPr lang="en-US" altLang="en-US" dirty="0"/>
              <a:t>Protection</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a:extLst>
              <a:ext uri="{FF2B5EF4-FFF2-40B4-BE49-F238E27FC236}">
                <a16:creationId xmlns:a16="http://schemas.microsoft.com/office/drawing/2014/main" id="{27BDE1F1-2505-4238-9EC4-F1264D6FDB5C}"/>
              </a:ext>
            </a:extLst>
          </p:cNvPr>
          <p:cNvSpPr>
            <a:spLocks noGrp="1" noChangeArrowheads="1"/>
          </p:cNvSpPr>
          <p:nvPr>
            <p:ph type="title"/>
          </p:nvPr>
        </p:nvSpPr>
        <p:spPr>
          <a:xfrm>
            <a:off x="712847" y="244123"/>
            <a:ext cx="8229600" cy="576262"/>
          </a:xfrm>
        </p:spPr>
        <p:txBody>
          <a:bodyPr/>
          <a:lstStyle/>
          <a:p>
            <a:pPr eaLnBrk="1" hangingPunct="1"/>
            <a:r>
              <a:rPr lang="en-US" altLang="en-US" dirty="0"/>
              <a:t>Tree-Structured Directories (Cont.)</a:t>
            </a:r>
          </a:p>
        </p:txBody>
      </p:sp>
      <p:sp>
        <p:nvSpPr>
          <p:cNvPr id="31747" name="Rectangle 3">
            <a:extLst>
              <a:ext uri="{FF2B5EF4-FFF2-40B4-BE49-F238E27FC236}">
                <a16:creationId xmlns:a16="http://schemas.microsoft.com/office/drawing/2014/main" id="{B4225E8E-BF7D-4B18-8AFA-C4691320474F}"/>
              </a:ext>
            </a:extLst>
          </p:cNvPr>
          <p:cNvSpPr>
            <a:spLocks noGrp="1" noChangeArrowheads="1"/>
          </p:cNvSpPr>
          <p:nvPr>
            <p:ph type="body" idx="1"/>
          </p:nvPr>
        </p:nvSpPr>
        <p:spPr>
          <a:xfrm>
            <a:off x="863600" y="1136650"/>
            <a:ext cx="7370763" cy="2992438"/>
          </a:xfrm>
        </p:spPr>
        <p:txBody>
          <a:bodyPr/>
          <a:lstStyle/>
          <a:p>
            <a:pPr>
              <a:lnSpc>
                <a:spcPct val="90000"/>
              </a:lnSpc>
              <a:tabLst>
                <a:tab pos="2857500" algn="ctr"/>
              </a:tabLst>
            </a:pPr>
            <a:r>
              <a:rPr lang="en-US" altLang="en-US" b="1" dirty="0">
                <a:solidFill>
                  <a:srgbClr val="006699"/>
                </a:solidFill>
                <a:latin typeface="+mj-lt"/>
              </a:rPr>
              <a:t>Absolute</a:t>
            </a:r>
            <a:r>
              <a:rPr lang="en-US" altLang="en-US" dirty="0"/>
              <a:t> or </a:t>
            </a:r>
            <a:r>
              <a:rPr lang="en-US" altLang="en-US" b="1" dirty="0">
                <a:solidFill>
                  <a:srgbClr val="006699"/>
                </a:solidFill>
                <a:latin typeface="+mj-lt"/>
              </a:rPr>
              <a:t>relative</a:t>
            </a:r>
            <a:r>
              <a:rPr lang="en-US" altLang="en-US" dirty="0"/>
              <a:t> path name</a:t>
            </a:r>
          </a:p>
          <a:p>
            <a:pPr>
              <a:lnSpc>
                <a:spcPct val="90000"/>
              </a:lnSpc>
              <a:tabLst>
                <a:tab pos="2857500" algn="ctr"/>
              </a:tabLst>
            </a:pPr>
            <a:r>
              <a:rPr lang="en-US" altLang="en-US" dirty="0"/>
              <a:t>Creating a new file is done in current directory</a:t>
            </a:r>
          </a:p>
          <a:p>
            <a:pPr>
              <a:lnSpc>
                <a:spcPct val="90000"/>
              </a:lnSpc>
              <a:tabLst>
                <a:tab pos="2857500" algn="ctr"/>
              </a:tabLst>
            </a:pPr>
            <a:r>
              <a:rPr lang="en-US" altLang="en-US" dirty="0"/>
              <a:t>Delete a file</a:t>
            </a:r>
          </a:p>
          <a:p>
            <a:pPr>
              <a:lnSpc>
                <a:spcPct val="90000"/>
              </a:lnSpc>
              <a:buFont typeface="Monotype Sorts" pitchFamily="-84" charset="2"/>
              <a:buNone/>
              <a:tabLst>
                <a:tab pos="2857500" algn="ctr"/>
              </a:tabLst>
            </a:pPr>
            <a:r>
              <a:rPr lang="en-US" altLang="en-US" dirty="0"/>
              <a:t>		</a:t>
            </a:r>
            <a:r>
              <a:rPr lang="en-US" altLang="en-US" b="1" dirty="0">
                <a:solidFill>
                  <a:srgbClr val="000000"/>
                </a:solidFill>
                <a:latin typeface="Courier New" panose="02070309020205020404" pitchFamily="49" charset="0"/>
                <a:cs typeface="Courier New" panose="02070309020205020404" pitchFamily="49" charset="0"/>
              </a:rPr>
              <a:t>rm &lt;file-name&gt;</a:t>
            </a:r>
          </a:p>
          <a:p>
            <a:pPr>
              <a:lnSpc>
                <a:spcPct val="90000"/>
              </a:lnSpc>
              <a:tabLst>
                <a:tab pos="2857500" algn="ctr"/>
              </a:tabLst>
            </a:pPr>
            <a:r>
              <a:rPr lang="en-US" altLang="en-US" dirty="0"/>
              <a:t>Creating a new subdirectory is done in current directory</a:t>
            </a:r>
          </a:p>
          <a:p>
            <a:pPr marL="342900" lvl="1" indent="-342900">
              <a:lnSpc>
                <a:spcPct val="90000"/>
              </a:lnSpc>
              <a:buClr>
                <a:srgbClr val="993300"/>
              </a:buClr>
              <a:buSzPct val="90000"/>
              <a:buFont typeface="Monotype Sorts" pitchFamily="-84" charset="2"/>
              <a:buNone/>
              <a:tabLst>
                <a:tab pos="2857500" algn="ctr"/>
              </a:tabLst>
            </a:pPr>
            <a:r>
              <a:rPr lang="en-US" altLang="en-US" dirty="0"/>
              <a:t>		</a:t>
            </a:r>
            <a:r>
              <a:rPr lang="en-US" altLang="en-US" b="1" dirty="0" err="1">
                <a:solidFill>
                  <a:srgbClr val="000000"/>
                </a:solidFill>
                <a:latin typeface="Courier New" panose="02070309020205020404" pitchFamily="49" charset="0"/>
                <a:cs typeface="Courier New" panose="02070309020205020404" pitchFamily="49" charset="0"/>
              </a:rPr>
              <a:t>mkdir</a:t>
            </a:r>
            <a:r>
              <a:rPr lang="en-US" altLang="en-US" b="1" dirty="0">
                <a:solidFill>
                  <a:srgbClr val="000000"/>
                </a:solidFill>
                <a:latin typeface="Courier New" panose="02070309020205020404" pitchFamily="49" charset="0"/>
                <a:cs typeface="Courier New" panose="02070309020205020404" pitchFamily="49" charset="0"/>
              </a:rPr>
              <a:t> &lt;</a:t>
            </a:r>
            <a:r>
              <a:rPr lang="en-US" altLang="en-US" b="1" dirty="0" err="1">
                <a:solidFill>
                  <a:srgbClr val="000000"/>
                </a:solidFill>
                <a:latin typeface="Courier New" panose="02070309020205020404" pitchFamily="49" charset="0"/>
                <a:cs typeface="Courier New" panose="02070309020205020404" pitchFamily="49" charset="0"/>
              </a:rPr>
              <a:t>dir</a:t>
            </a:r>
            <a:r>
              <a:rPr lang="en-US" altLang="en-US" b="1" dirty="0">
                <a:solidFill>
                  <a:srgbClr val="000000"/>
                </a:solidFill>
                <a:latin typeface="Courier New" panose="02070309020205020404" pitchFamily="49" charset="0"/>
                <a:cs typeface="Courier New" panose="02070309020205020404" pitchFamily="49" charset="0"/>
              </a:rPr>
              <a:t>-name&gt;</a:t>
            </a:r>
          </a:p>
          <a:p>
            <a:pPr marL="342900" lvl="1" indent="-342900">
              <a:lnSpc>
                <a:spcPct val="90000"/>
              </a:lnSpc>
              <a:buClr>
                <a:srgbClr val="993300"/>
              </a:buClr>
              <a:buSzPct val="90000"/>
              <a:buFont typeface="Monotype Sorts" pitchFamily="-84" charset="2"/>
              <a:buNone/>
              <a:tabLst>
                <a:tab pos="2857500" algn="ctr"/>
              </a:tabLst>
            </a:pPr>
            <a:r>
              <a:rPr lang="en-US" altLang="en-US" dirty="0"/>
              <a:t>	Example:  if in current directory   </a:t>
            </a:r>
            <a:r>
              <a:rPr lang="en-US" altLang="en-US" b="1" dirty="0">
                <a:solidFill>
                  <a:srgbClr val="000000"/>
                </a:solidFill>
                <a:latin typeface="Courier New" panose="02070309020205020404" pitchFamily="49" charset="0"/>
                <a:cs typeface="Courier New" panose="02070309020205020404" pitchFamily="49" charset="0"/>
              </a:rPr>
              <a:t>/mail</a:t>
            </a:r>
          </a:p>
          <a:p>
            <a:pPr marL="342900" lvl="1" indent="-342900">
              <a:lnSpc>
                <a:spcPct val="90000"/>
              </a:lnSpc>
              <a:buClr>
                <a:srgbClr val="993300"/>
              </a:buClr>
              <a:buSzPct val="90000"/>
              <a:buFont typeface="Monotype Sorts" pitchFamily="-84" charset="2"/>
              <a:buNone/>
              <a:tabLst>
                <a:tab pos="2857500" algn="ctr"/>
              </a:tabLst>
            </a:pPr>
            <a:r>
              <a:rPr lang="en-US" altLang="en-US" b="1" dirty="0">
                <a:solidFill>
                  <a:srgbClr val="000000"/>
                </a:solidFill>
                <a:latin typeface="Courier New" panose="02070309020205020404" pitchFamily="49" charset="0"/>
                <a:cs typeface="Courier New" panose="02070309020205020404" pitchFamily="49" charset="0"/>
              </a:rPr>
              <a:t>		</a:t>
            </a:r>
            <a:r>
              <a:rPr lang="en-US" altLang="en-US" b="1" dirty="0" err="1">
                <a:solidFill>
                  <a:srgbClr val="000000"/>
                </a:solidFill>
                <a:latin typeface="Courier New" panose="02070309020205020404" pitchFamily="49" charset="0"/>
                <a:cs typeface="Courier New" panose="02070309020205020404" pitchFamily="49" charset="0"/>
              </a:rPr>
              <a:t>mkdir</a:t>
            </a:r>
            <a:r>
              <a:rPr lang="en-US" altLang="en-US" b="1" dirty="0">
                <a:solidFill>
                  <a:srgbClr val="000000"/>
                </a:solidFill>
                <a:latin typeface="Courier New" panose="02070309020205020404" pitchFamily="49" charset="0"/>
                <a:cs typeface="Courier New" panose="02070309020205020404" pitchFamily="49" charset="0"/>
              </a:rPr>
              <a:t> count</a:t>
            </a:r>
          </a:p>
        </p:txBody>
      </p:sp>
      <p:sp>
        <p:nvSpPr>
          <p:cNvPr id="31748" name="Rectangle 11">
            <a:extLst>
              <a:ext uri="{FF2B5EF4-FFF2-40B4-BE49-F238E27FC236}">
                <a16:creationId xmlns:a16="http://schemas.microsoft.com/office/drawing/2014/main" id="{C4796BEF-77B3-4BDD-A44D-A76EC0749B76}"/>
              </a:ext>
            </a:extLst>
          </p:cNvPr>
          <p:cNvSpPr>
            <a:spLocks noChangeArrowheads="1"/>
          </p:cNvSpPr>
          <p:nvPr/>
        </p:nvSpPr>
        <p:spPr bwMode="auto">
          <a:xfrm>
            <a:off x="852488" y="5561013"/>
            <a:ext cx="7423150" cy="334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tabLst>
                <a:tab pos="2857500" algn="ctr"/>
              </a:tabLst>
              <a:defRPr>
                <a:solidFill>
                  <a:schemeClr val="tx1"/>
                </a:solidFill>
                <a:latin typeface="Verdana" panose="020B0604030504040204" pitchFamily="34" charset="0"/>
                <a:ea typeface="MS PGothic" panose="020B0600070205080204" pitchFamily="34" charset="-128"/>
              </a:defRPr>
            </a:lvl1pPr>
            <a:lvl2pPr marL="742950" indent="-285750">
              <a:tabLst>
                <a:tab pos="2857500" algn="ctr"/>
              </a:tabLst>
              <a:defRPr>
                <a:solidFill>
                  <a:schemeClr val="tx1"/>
                </a:solidFill>
                <a:latin typeface="Verdana" panose="020B0604030504040204" pitchFamily="34" charset="0"/>
                <a:ea typeface="MS PGothic" panose="020B0600070205080204" pitchFamily="34" charset="-128"/>
              </a:defRPr>
            </a:lvl2pPr>
            <a:lvl3pPr marL="1143000" indent="-228600">
              <a:tabLst>
                <a:tab pos="2857500" algn="ctr"/>
              </a:tabLst>
              <a:defRPr>
                <a:solidFill>
                  <a:schemeClr val="tx1"/>
                </a:solidFill>
                <a:latin typeface="Verdana" panose="020B0604030504040204" pitchFamily="34" charset="0"/>
                <a:ea typeface="MS PGothic" panose="020B0600070205080204" pitchFamily="34" charset="-128"/>
              </a:defRPr>
            </a:lvl3pPr>
            <a:lvl4pPr marL="1600200" indent="-228600">
              <a:tabLst>
                <a:tab pos="2857500" algn="ctr"/>
              </a:tabLst>
              <a:defRPr>
                <a:solidFill>
                  <a:schemeClr val="tx1"/>
                </a:solidFill>
                <a:latin typeface="Verdana" panose="020B0604030504040204" pitchFamily="34" charset="0"/>
                <a:ea typeface="MS PGothic" panose="020B0600070205080204" pitchFamily="34" charset="-128"/>
              </a:defRPr>
            </a:lvl4pPr>
            <a:lvl5pPr marL="2057400" indent="-228600">
              <a:tabLst>
                <a:tab pos="2857500" algn="ctr"/>
              </a:tabLst>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tabLst>
                <a:tab pos="2857500" algn="ctr"/>
              </a:tabLs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tabLst>
                <a:tab pos="2857500" algn="ctr"/>
              </a:tabLs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tabLst>
                <a:tab pos="2857500" algn="ctr"/>
              </a:tabLs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tabLst>
                <a:tab pos="2857500" algn="ctr"/>
              </a:tabLst>
              <a:defRPr>
                <a:solidFill>
                  <a:schemeClr val="tx1"/>
                </a:solidFill>
                <a:latin typeface="Verdana" panose="020B0604030504040204" pitchFamily="34" charset="0"/>
                <a:ea typeface="MS PGothic" panose="020B0600070205080204" pitchFamily="34" charset="-128"/>
              </a:defRPr>
            </a:lvl9pPr>
          </a:lstStyle>
          <a:p>
            <a:r>
              <a:rPr lang="en-US" altLang="en-US" sz="2000">
                <a:latin typeface="Helvetica" panose="020B0604020202020204" pitchFamily="34" charset="0"/>
              </a:rPr>
              <a:t>Deleting </a:t>
            </a:r>
            <a:r>
              <a:rPr lang="ja-JP" altLang="en-US" sz="2000">
                <a:latin typeface="Helvetica" panose="020B0604020202020204" pitchFamily="34" charset="0"/>
              </a:rPr>
              <a:t>“</a:t>
            </a:r>
            <a:r>
              <a:rPr lang="en-US" altLang="ja-JP" sz="2000">
                <a:latin typeface="Helvetica" panose="020B0604020202020204" pitchFamily="34" charset="0"/>
              </a:rPr>
              <a:t>mail</a:t>
            </a:r>
            <a:r>
              <a:rPr lang="ja-JP" altLang="en-US" sz="2000">
                <a:latin typeface="Helvetica" panose="020B0604020202020204" pitchFamily="34" charset="0"/>
              </a:rPr>
              <a:t>”</a:t>
            </a:r>
            <a:r>
              <a:rPr lang="en-US" altLang="ja-JP" sz="2000">
                <a:latin typeface="Helvetica" panose="020B0604020202020204" pitchFamily="34" charset="0"/>
              </a:rPr>
              <a:t> </a:t>
            </a:r>
            <a:r>
              <a:rPr lang="en-US" altLang="ja-JP" sz="2000">
                <a:latin typeface="Helvetica" panose="020B0604020202020204" pitchFamily="34" charset="0"/>
                <a:sym typeface="Symbol" panose="05050102010706020507" pitchFamily="18" charset="2"/>
              </a:rPr>
              <a:t> deleting the entire subtree rooted by </a:t>
            </a:r>
            <a:r>
              <a:rPr lang="ja-JP" altLang="en-US" sz="2000">
                <a:latin typeface="Helvetica" panose="020B0604020202020204" pitchFamily="34" charset="0"/>
                <a:sym typeface="Symbol" panose="05050102010706020507" pitchFamily="18" charset="2"/>
              </a:rPr>
              <a:t>“</a:t>
            </a:r>
            <a:r>
              <a:rPr lang="en-US" altLang="ja-JP" sz="2000">
                <a:latin typeface="Helvetica" panose="020B0604020202020204" pitchFamily="34" charset="0"/>
                <a:sym typeface="Symbol" panose="05050102010706020507" pitchFamily="18" charset="2"/>
              </a:rPr>
              <a:t>mail</a:t>
            </a:r>
            <a:r>
              <a:rPr lang="ja-JP" altLang="en-US" sz="2000">
                <a:latin typeface="Helvetica" panose="020B0604020202020204" pitchFamily="34" charset="0"/>
                <a:sym typeface="Symbol" panose="05050102010706020507" pitchFamily="18" charset="2"/>
              </a:rPr>
              <a:t>”</a:t>
            </a:r>
            <a:endParaRPr lang="en-US" altLang="en-US" sz="2000">
              <a:latin typeface="Helvetica" panose="020B0604020202020204" pitchFamily="34" charset="0"/>
            </a:endParaRPr>
          </a:p>
        </p:txBody>
      </p:sp>
      <p:pic>
        <p:nvPicPr>
          <p:cNvPr id="31749" name="Picture 1">
            <a:extLst>
              <a:ext uri="{FF2B5EF4-FFF2-40B4-BE49-F238E27FC236}">
                <a16:creationId xmlns:a16="http://schemas.microsoft.com/office/drawing/2014/main" id="{FC81682E-CF05-4DC4-841B-08EC50EA109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659063" y="4100513"/>
            <a:ext cx="3132137" cy="1074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a:extLst>
              <a:ext uri="{FF2B5EF4-FFF2-40B4-BE49-F238E27FC236}">
                <a16:creationId xmlns:a16="http://schemas.microsoft.com/office/drawing/2014/main" id="{CE8C4438-D35F-4569-A192-4F79B307141B}"/>
              </a:ext>
            </a:extLst>
          </p:cNvPr>
          <p:cNvSpPr>
            <a:spLocks noGrp="1" noChangeArrowheads="1"/>
          </p:cNvSpPr>
          <p:nvPr>
            <p:ph type="title"/>
          </p:nvPr>
        </p:nvSpPr>
        <p:spPr>
          <a:xfrm>
            <a:off x="513186" y="244123"/>
            <a:ext cx="8229600" cy="576262"/>
          </a:xfrm>
        </p:spPr>
        <p:txBody>
          <a:bodyPr/>
          <a:lstStyle/>
          <a:p>
            <a:pPr eaLnBrk="1" hangingPunct="1"/>
            <a:r>
              <a:rPr lang="en-US" altLang="en-US" dirty="0"/>
              <a:t>Acyclic-Graph Directories</a:t>
            </a:r>
            <a:endParaRPr lang="en-US" altLang="en-US" sz="2400" dirty="0"/>
          </a:p>
        </p:txBody>
      </p:sp>
      <p:sp>
        <p:nvSpPr>
          <p:cNvPr id="32771" name="Rectangle 3">
            <a:extLst>
              <a:ext uri="{FF2B5EF4-FFF2-40B4-BE49-F238E27FC236}">
                <a16:creationId xmlns:a16="http://schemas.microsoft.com/office/drawing/2014/main" id="{7F1500EF-5192-4078-8D70-C47011CA42E5}"/>
              </a:ext>
            </a:extLst>
          </p:cNvPr>
          <p:cNvSpPr>
            <a:spLocks noGrp="1" noChangeArrowheads="1"/>
          </p:cNvSpPr>
          <p:nvPr>
            <p:ph type="body" idx="1"/>
          </p:nvPr>
        </p:nvSpPr>
        <p:spPr>
          <a:xfrm>
            <a:off x="857867" y="1093788"/>
            <a:ext cx="7029450" cy="522287"/>
          </a:xfrm>
        </p:spPr>
        <p:txBody>
          <a:bodyPr/>
          <a:lstStyle/>
          <a:p>
            <a:r>
              <a:rPr lang="en-US" altLang="en-US" dirty="0"/>
              <a:t>Have shared subdirectories and files</a:t>
            </a:r>
          </a:p>
        </p:txBody>
      </p:sp>
      <p:pic>
        <p:nvPicPr>
          <p:cNvPr id="32772" name="Picture 7" descr="10">
            <a:extLst>
              <a:ext uri="{FF2B5EF4-FFF2-40B4-BE49-F238E27FC236}">
                <a16:creationId xmlns:a16="http://schemas.microsoft.com/office/drawing/2014/main" id="{19C737FE-E339-4EEE-A6C3-70AEB5A3BD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36788" y="1677988"/>
            <a:ext cx="4960937" cy="4008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a:extLst>
              <a:ext uri="{FF2B5EF4-FFF2-40B4-BE49-F238E27FC236}">
                <a16:creationId xmlns:a16="http://schemas.microsoft.com/office/drawing/2014/main" id="{116B4625-FB4C-47D0-8A30-A6CC09CC34AC}"/>
              </a:ext>
            </a:extLst>
          </p:cNvPr>
          <p:cNvSpPr>
            <a:spLocks noGrp="1" noChangeArrowheads="1"/>
          </p:cNvSpPr>
          <p:nvPr>
            <p:ph type="title"/>
          </p:nvPr>
        </p:nvSpPr>
        <p:spPr>
          <a:xfrm>
            <a:off x="1011238" y="257827"/>
            <a:ext cx="7718425" cy="576263"/>
          </a:xfrm>
        </p:spPr>
        <p:txBody>
          <a:bodyPr/>
          <a:lstStyle/>
          <a:p>
            <a:pPr eaLnBrk="1" hangingPunct="1"/>
            <a:r>
              <a:rPr lang="en-US" altLang="en-US" dirty="0"/>
              <a:t>Acyclic-Graph Directories (Cont.)</a:t>
            </a:r>
          </a:p>
        </p:txBody>
      </p:sp>
      <p:sp>
        <p:nvSpPr>
          <p:cNvPr id="33795" name="Rectangle 3">
            <a:extLst>
              <a:ext uri="{FF2B5EF4-FFF2-40B4-BE49-F238E27FC236}">
                <a16:creationId xmlns:a16="http://schemas.microsoft.com/office/drawing/2014/main" id="{5CBDBADA-C34E-4024-A3E9-3C106235EE32}"/>
              </a:ext>
            </a:extLst>
          </p:cNvPr>
          <p:cNvSpPr>
            <a:spLocks noGrp="1" noChangeArrowheads="1"/>
          </p:cNvSpPr>
          <p:nvPr>
            <p:ph type="body" idx="1"/>
          </p:nvPr>
        </p:nvSpPr>
        <p:spPr>
          <a:xfrm>
            <a:off x="853264" y="1120775"/>
            <a:ext cx="7564437" cy="4530725"/>
          </a:xfrm>
        </p:spPr>
        <p:txBody>
          <a:bodyPr/>
          <a:lstStyle/>
          <a:p>
            <a:r>
              <a:rPr lang="en-US" altLang="en-US" dirty="0"/>
              <a:t>Two different names (aliasing)</a:t>
            </a:r>
          </a:p>
          <a:p>
            <a:r>
              <a:rPr lang="en-US" altLang="en-US" dirty="0"/>
              <a:t>If </a:t>
            </a:r>
            <a:r>
              <a:rPr lang="en-US" altLang="en-US" b="1" i="1" dirty="0" err="1"/>
              <a:t>dict</a:t>
            </a:r>
            <a:r>
              <a:rPr lang="en-US" altLang="en-US" dirty="0"/>
              <a:t> deletes </a:t>
            </a:r>
            <a:r>
              <a:rPr lang="en-US" altLang="en-US" b="1" i="1" dirty="0"/>
              <a:t>list</a:t>
            </a:r>
            <a:r>
              <a:rPr lang="en-US" altLang="en-US" dirty="0"/>
              <a:t> </a:t>
            </a:r>
            <a:r>
              <a:rPr lang="en-US" altLang="en-US" dirty="0">
                <a:sym typeface="Symbol" panose="05050102010706020507" pitchFamily="18" charset="2"/>
              </a:rPr>
              <a:t> dangling pointer</a:t>
            </a:r>
          </a:p>
          <a:p>
            <a:pPr>
              <a:buFont typeface="Monotype Sorts" pitchFamily="-84" charset="2"/>
              <a:buNone/>
            </a:pPr>
            <a:r>
              <a:rPr lang="en-US" altLang="en-US" dirty="0"/>
              <a:t>	Solutions:</a:t>
            </a:r>
          </a:p>
          <a:p>
            <a:pPr lvl="1"/>
            <a:r>
              <a:rPr lang="en-US" altLang="en-US" dirty="0" err="1"/>
              <a:t>Backpointers</a:t>
            </a:r>
            <a:r>
              <a:rPr lang="en-US" altLang="en-US" dirty="0"/>
              <a:t>, so we can delete all pointers</a:t>
            </a:r>
            <a:br>
              <a:rPr lang="en-US" altLang="en-US" dirty="0"/>
            </a:br>
            <a:r>
              <a:rPr lang="en-US" altLang="en-US" dirty="0"/>
              <a:t>Variable size records a problem</a:t>
            </a:r>
          </a:p>
          <a:p>
            <a:pPr lvl="1"/>
            <a:r>
              <a:rPr lang="en-US" altLang="en-US" dirty="0" err="1"/>
              <a:t>Backpointers</a:t>
            </a:r>
            <a:r>
              <a:rPr lang="en-US" altLang="en-US" dirty="0"/>
              <a:t> using a daisy chain organization</a:t>
            </a:r>
          </a:p>
          <a:p>
            <a:pPr lvl="1"/>
            <a:r>
              <a:rPr lang="en-US" altLang="en-US" dirty="0"/>
              <a:t>Entry-hold-count solution</a:t>
            </a:r>
          </a:p>
          <a:p>
            <a:r>
              <a:rPr lang="en-US" altLang="en-US" dirty="0"/>
              <a:t>New directory entry type</a:t>
            </a:r>
          </a:p>
          <a:p>
            <a:pPr lvl="1"/>
            <a:r>
              <a:rPr lang="en-US" altLang="en-US" b="1" dirty="0">
                <a:solidFill>
                  <a:srgbClr val="006699"/>
                </a:solidFill>
                <a:latin typeface="+mj-lt"/>
              </a:rPr>
              <a:t>Link</a:t>
            </a:r>
            <a:r>
              <a:rPr lang="en-US" altLang="en-US" dirty="0"/>
              <a:t> – another name (pointer) to an existing file</a:t>
            </a:r>
          </a:p>
          <a:p>
            <a:pPr lvl="1"/>
            <a:r>
              <a:rPr lang="en-US" altLang="en-US" b="1" dirty="0">
                <a:solidFill>
                  <a:srgbClr val="006699"/>
                </a:solidFill>
                <a:latin typeface="+mj-lt"/>
              </a:rPr>
              <a:t>Resolve</a:t>
            </a:r>
            <a:r>
              <a:rPr lang="en-US" altLang="en-US" b="1" dirty="0">
                <a:solidFill>
                  <a:srgbClr val="3366FF"/>
                </a:solidFill>
              </a:rPr>
              <a:t> </a:t>
            </a:r>
            <a:r>
              <a:rPr lang="en-US" altLang="en-US" b="1" dirty="0">
                <a:solidFill>
                  <a:srgbClr val="006699"/>
                </a:solidFill>
                <a:latin typeface="+mj-lt"/>
              </a:rPr>
              <a:t>the</a:t>
            </a:r>
            <a:r>
              <a:rPr lang="en-US" altLang="en-US" b="1" dirty="0">
                <a:solidFill>
                  <a:srgbClr val="3366FF"/>
                </a:solidFill>
              </a:rPr>
              <a:t> </a:t>
            </a:r>
            <a:r>
              <a:rPr lang="en-US" altLang="en-US" b="1" dirty="0">
                <a:solidFill>
                  <a:srgbClr val="006699"/>
                </a:solidFill>
                <a:latin typeface="+mj-lt"/>
              </a:rPr>
              <a:t>link</a:t>
            </a:r>
            <a:r>
              <a:rPr lang="en-US" altLang="en-US" b="1" dirty="0">
                <a:solidFill>
                  <a:srgbClr val="3366FF"/>
                </a:solidFill>
              </a:rPr>
              <a:t> </a:t>
            </a:r>
            <a:r>
              <a:rPr lang="en-US" altLang="en-US" dirty="0"/>
              <a:t>– follow pointer to locate the file</a:t>
            </a:r>
            <a:endParaRPr lang="en-US" altLang="en-US" b="1"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a:extLst>
              <a:ext uri="{FF2B5EF4-FFF2-40B4-BE49-F238E27FC236}">
                <a16:creationId xmlns:a16="http://schemas.microsoft.com/office/drawing/2014/main" id="{B687856A-A35F-4694-BA79-E5E5FE17100A}"/>
              </a:ext>
            </a:extLst>
          </p:cNvPr>
          <p:cNvSpPr>
            <a:spLocks noGrp="1" noChangeArrowheads="1"/>
          </p:cNvSpPr>
          <p:nvPr>
            <p:ph type="title"/>
          </p:nvPr>
        </p:nvSpPr>
        <p:spPr>
          <a:xfrm>
            <a:off x="974302" y="244705"/>
            <a:ext cx="7656512" cy="576262"/>
          </a:xfrm>
        </p:spPr>
        <p:txBody>
          <a:bodyPr/>
          <a:lstStyle/>
          <a:p>
            <a:pPr eaLnBrk="1" hangingPunct="1"/>
            <a:r>
              <a:rPr lang="en-US" altLang="en-US" dirty="0"/>
              <a:t>General Graph Directory</a:t>
            </a:r>
            <a:endParaRPr lang="en-US" altLang="en-US" sz="2400" dirty="0"/>
          </a:p>
        </p:txBody>
      </p:sp>
      <p:pic>
        <p:nvPicPr>
          <p:cNvPr id="34819" name="Picture 6" descr="10">
            <a:extLst>
              <a:ext uri="{FF2B5EF4-FFF2-40B4-BE49-F238E27FC236}">
                <a16:creationId xmlns:a16="http://schemas.microsoft.com/office/drawing/2014/main" id="{76295A14-2EB3-45D4-833C-559743375A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35100" y="1331913"/>
            <a:ext cx="6616700" cy="3919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a:extLst>
              <a:ext uri="{FF2B5EF4-FFF2-40B4-BE49-F238E27FC236}">
                <a16:creationId xmlns:a16="http://schemas.microsoft.com/office/drawing/2014/main" id="{03EA828D-CDA3-431E-9172-1C1FFB143973}"/>
              </a:ext>
            </a:extLst>
          </p:cNvPr>
          <p:cNvSpPr>
            <a:spLocks noGrp="1" noChangeArrowheads="1"/>
          </p:cNvSpPr>
          <p:nvPr>
            <p:ph type="title"/>
          </p:nvPr>
        </p:nvSpPr>
        <p:spPr>
          <a:xfrm>
            <a:off x="989401" y="244705"/>
            <a:ext cx="7707312" cy="576262"/>
          </a:xfrm>
        </p:spPr>
        <p:txBody>
          <a:bodyPr/>
          <a:lstStyle/>
          <a:p>
            <a:pPr eaLnBrk="1" hangingPunct="1"/>
            <a:r>
              <a:rPr lang="en-US" altLang="en-US" dirty="0"/>
              <a:t>General Graph Directory (Cont.)</a:t>
            </a:r>
          </a:p>
        </p:txBody>
      </p:sp>
      <p:sp>
        <p:nvSpPr>
          <p:cNvPr id="35843" name="Rectangle 3">
            <a:extLst>
              <a:ext uri="{FF2B5EF4-FFF2-40B4-BE49-F238E27FC236}">
                <a16:creationId xmlns:a16="http://schemas.microsoft.com/office/drawing/2014/main" id="{4136FF0A-B503-40C8-B55A-E2550A3466A5}"/>
              </a:ext>
            </a:extLst>
          </p:cNvPr>
          <p:cNvSpPr>
            <a:spLocks noGrp="1" noChangeArrowheads="1"/>
          </p:cNvSpPr>
          <p:nvPr>
            <p:ph type="body" idx="1"/>
          </p:nvPr>
        </p:nvSpPr>
        <p:spPr>
          <a:xfrm>
            <a:off x="880675" y="1191049"/>
            <a:ext cx="7707312" cy="4530725"/>
          </a:xfrm>
        </p:spPr>
        <p:txBody>
          <a:bodyPr/>
          <a:lstStyle/>
          <a:p>
            <a:r>
              <a:rPr lang="en-US" altLang="en-US" dirty="0"/>
              <a:t>How do we guarantee no cycles?</a:t>
            </a:r>
          </a:p>
          <a:p>
            <a:pPr lvl="1"/>
            <a:r>
              <a:rPr lang="en-US" altLang="en-US" dirty="0"/>
              <a:t>Allow only links to file not subdirectories</a:t>
            </a:r>
          </a:p>
          <a:p>
            <a:pPr lvl="1"/>
            <a:r>
              <a:rPr lang="en-US" altLang="en-US" b="1" dirty="0">
                <a:solidFill>
                  <a:srgbClr val="006699"/>
                </a:solidFill>
                <a:latin typeface="+mj-lt"/>
              </a:rPr>
              <a:t>Garbage</a:t>
            </a:r>
            <a:r>
              <a:rPr lang="en-US" altLang="en-US" b="1" dirty="0">
                <a:solidFill>
                  <a:srgbClr val="3366FF"/>
                </a:solidFill>
              </a:rPr>
              <a:t> </a:t>
            </a:r>
            <a:r>
              <a:rPr lang="en-US" altLang="en-US" b="1" dirty="0">
                <a:solidFill>
                  <a:srgbClr val="006699"/>
                </a:solidFill>
                <a:latin typeface="+mj-lt"/>
              </a:rPr>
              <a:t>collection</a:t>
            </a:r>
          </a:p>
          <a:p>
            <a:pPr lvl="1"/>
            <a:r>
              <a:rPr lang="en-US" altLang="en-US" dirty="0"/>
              <a:t>Every time a new link is added use a cycle detection algorithm to determine whether it is OK</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a:extLst>
              <a:ext uri="{FF2B5EF4-FFF2-40B4-BE49-F238E27FC236}">
                <a16:creationId xmlns:a16="http://schemas.microsoft.com/office/drawing/2014/main" id="{07FD060D-2C73-48CF-8942-3DBD292EF643}"/>
              </a:ext>
            </a:extLst>
          </p:cNvPr>
          <p:cNvSpPr>
            <a:spLocks noGrp="1" noChangeArrowheads="1"/>
          </p:cNvSpPr>
          <p:nvPr>
            <p:ph type="title"/>
          </p:nvPr>
        </p:nvSpPr>
        <p:spPr>
          <a:xfrm>
            <a:off x="968375" y="239166"/>
            <a:ext cx="7718425" cy="576263"/>
          </a:xfrm>
        </p:spPr>
        <p:txBody>
          <a:bodyPr/>
          <a:lstStyle/>
          <a:p>
            <a:pPr eaLnBrk="1" hangingPunct="1"/>
            <a:r>
              <a:rPr lang="en-US" altLang="en-US" dirty="0"/>
              <a:t>File System Mounting</a:t>
            </a:r>
          </a:p>
        </p:txBody>
      </p:sp>
      <p:sp>
        <p:nvSpPr>
          <p:cNvPr id="36867" name="Rectangle 3">
            <a:extLst>
              <a:ext uri="{FF2B5EF4-FFF2-40B4-BE49-F238E27FC236}">
                <a16:creationId xmlns:a16="http://schemas.microsoft.com/office/drawing/2014/main" id="{5D98F2EB-9860-4B19-BCC6-B743A43CEE12}"/>
              </a:ext>
            </a:extLst>
          </p:cNvPr>
          <p:cNvSpPr>
            <a:spLocks noGrp="1" noChangeArrowheads="1"/>
          </p:cNvSpPr>
          <p:nvPr>
            <p:ph type="body" idx="1"/>
          </p:nvPr>
        </p:nvSpPr>
        <p:spPr>
          <a:xfrm>
            <a:off x="849313" y="1120775"/>
            <a:ext cx="6491287" cy="2828925"/>
          </a:xfrm>
        </p:spPr>
        <p:txBody>
          <a:bodyPr/>
          <a:lstStyle/>
          <a:p>
            <a:r>
              <a:rPr lang="en-US" altLang="en-US" dirty="0"/>
              <a:t>A file system must be </a:t>
            </a:r>
            <a:r>
              <a:rPr lang="en-US" altLang="en-US" b="1" dirty="0">
                <a:solidFill>
                  <a:srgbClr val="006699"/>
                </a:solidFill>
                <a:latin typeface="+mj-lt"/>
              </a:rPr>
              <a:t>mounted</a:t>
            </a:r>
            <a:r>
              <a:rPr lang="en-US" altLang="en-US" dirty="0"/>
              <a:t> before it can be accessed</a:t>
            </a:r>
            <a:endParaRPr lang="en-US" altLang="en-US" b="1" dirty="0">
              <a:solidFill>
                <a:srgbClr val="3366FF"/>
              </a:solidFill>
            </a:endParaRPr>
          </a:p>
          <a:p>
            <a:r>
              <a:rPr lang="en-US" altLang="en-US" dirty="0"/>
              <a:t>A unmounted file system (i.e., Fig. 11-11(b)) is mounted at a </a:t>
            </a:r>
            <a:r>
              <a:rPr lang="en-US" altLang="en-US" b="1" dirty="0">
                <a:solidFill>
                  <a:srgbClr val="006699"/>
                </a:solidFill>
                <a:latin typeface="+mj-lt"/>
              </a:rPr>
              <a:t>mount</a:t>
            </a:r>
            <a:r>
              <a:rPr lang="en-US" altLang="en-US" b="1" dirty="0">
                <a:solidFill>
                  <a:srgbClr val="3366FF"/>
                </a:solidFill>
              </a:rPr>
              <a:t> </a:t>
            </a:r>
            <a:r>
              <a:rPr lang="en-US" altLang="en-US" b="1" dirty="0">
                <a:solidFill>
                  <a:srgbClr val="006699"/>
                </a:solidFill>
                <a:latin typeface="+mj-lt"/>
              </a:rPr>
              <a:t>point</a:t>
            </a:r>
          </a:p>
        </p:txBody>
      </p:sp>
      <p:pic>
        <p:nvPicPr>
          <p:cNvPr id="36868" name="Picture 1" descr="11_14.pdf">
            <a:extLst>
              <a:ext uri="{FF2B5EF4-FFF2-40B4-BE49-F238E27FC236}">
                <a16:creationId xmlns:a16="http://schemas.microsoft.com/office/drawing/2014/main" id="{12833ED3-05B0-48A4-8BD9-7A1D4F02FFD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89088" y="2389188"/>
            <a:ext cx="5910262" cy="3422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a:extLst>
              <a:ext uri="{FF2B5EF4-FFF2-40B4-BE49-F238E27FC236}">
                <a16:creationId xmlns:a16="http://schemas.microsoft.com/office/drawing/2014/main" id="{D4357501-83E4-4854-B9A7-6FA40DE3959A}"/>
              </a:ext>
            </a:extLst>
          </p:cNvPr>
          <p:cNvSpPr>
            <a:spLocks noGrp="1" noChangeArrowheads="1"/>
          </p:cNvSpPr>
          <p:nvPr>
            <p:ph type="title"/>
          </p:nvPr>
        </p:nvSpPr>
        <p:spPr>
          <a:xfrm>
            <a:off x="457200" y="244123"/>
            <a:ext cx="8229600" cy="576262"/>
          </a:xfrm>
        </p:spPr>
        <p:txBody>
          <a:bodyPr/>
          <a:lstStyle/>
          <a:p>
            <a:pPr eaLnBrk="1" hangingPunct="1"/>
            <a:r>
              <a:rPr lang="en-US" altLang="en-US" dirty="0"/>
              <a:t>Mount Point</a:t>
            </a:r>
            <a:endParaRPr lang="en-US" altLang="en-US" sz="2400" dirty="0"/>
          </a:p>
        </p:txBody>
      </p:sp>
      <p:pic>
        <p:nvPicPr>
          <p:cNvPr id="37891" name="Picture 5">
            <a:extLst>
              <a:ext uri="{FF2B5EF4-FFF2-40B4-BE49-F238E27FC236}">
                <a16:creationId xmlns:a16="http://schemas.microsoft.com/office/drawing/2014/main" id="{64E64CAE-ADC5-46F9-B605-0505598C1C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14688" y="1266825"/>
            <a:ext cx="2984500" cy="3422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a:extLst>
              <a:ext uri="{FF2B5EF4-FFF2-40B4-BE49-F238E27FC236}">
                <a16:creationId xmlns:a16="http://schemas.microsoft.com/office/drawing/2014/main" id="{33981EA3-EBBE-4F74-A2A2-066B1C4C4394}"/>
              </a:ext>
            </a:extLst>
          </p:cNvPr>
          <p:cNvSpPr>
            <a:spLocks noGrp="1" noChangeArrowheads="1"/>
          </p:cNvSpPr>
          <p:nvPr>
            <p:ph type="title"/>
          </p:nvPr>
        </p:nvSpPr>
        <p:spPr>
          <a:xfrm>
            <a:off x="457200" y="239166"/>
            <a:ext cx="8229600" cy="576263"/>
          </a:xfrm>
        </p:spPr>
        <p:txBody>
          <a:bodyPr/>
          <a:lstStyle/>
          <a:p>
            <a:pPr eaLnBrk="1" hangingPunct="1"/>
            <a:r>
              <a:rPr lang="en-US" altLang="en-US" dirty="0"/>
              <a:t>File Sharing</a:t>
            </a:r>
          </a:p>
        </p:txBody>
      </p:sp>
      <p:sp>
        <p:nvSpPr>
          <p:cNvPr id="38915" name="Rectangle 3">
            <a:extLst>
              <a:ext uri="{FF2B5EF4-FFF2-40B4-BE49-F238E27FC236}">
                <a16:creationId xmlns:a16="http://schemas.microsoft.com/office/drawing/2014/main" id="{F4BD1919-9017-4557-8F58-2364EF506B2D}"/>
              </a:ext>
            </a:extLst>
          </p:cNvPr>
          <p:cNvSpPr>
            <a:spLocks noGrp="1" noChangeArrowheads="1"/>
          </p:cNvSpPr>
          <p:nvPr>
            <p:ph type="body" idx="1"/>
          </p:nvPr>
        </p:nvSpPr>
        <p:spPr>
          <a:xfrm>
            <a:off x="872348" y="1162474"/>
            <a:ext cx="7646501" cy="4530725"/>
          </a:xfrm>
        </p:spPr>
        <p:txBody>
          <a:bodyPr/>
          <a:lstStyle/>
          <a:p>
            <a:r>
              <a:rPr lang="en-US" altLang="en-US" dirty="0"/>
              <a:t>Sharing of files on multi-user systems is desirable</a:t>
            </a:r>
          </a:p>
          <a:p>
            <a:r>
              <a:rPr lang="en-US" altLang="en-US" dirty="0"/>
              <a:t>Sharing may be done through a </a:t>
            </a:r>
            <a:r>
              <a:rPr lang="en-US" altLang="en-US" b="1" dirty="0">
                <a:solidFill>
                  <a:srgbClr val="006699"/>
                </a:solidFill>
                <a:latin typeface="+mj-lt"/>
              </a:rPr>
              <a:t>protection</a:t>
            </a:r>
            <a:r>
              <a:rPr lang="en-US" altLang="en-US" dirty="0"/>
              <a:t> scheme</a:t>
            </a:r>
          </a:p>
          <a:p>
            <a:r>
              <a:rPr lang="en-US" altLang="en-US" dirty="0"/>
              <a:t>On distributed systems, files may be shared across a network</a:t>
            </a:r>
          </a:p>
          <a:p>
            <a:r>
              <a:rPr lang="en-US" altLang="en-US" dirty="0"/>
              <a:t>Network File System (NFS) is a common distributed file-sharing method</a:t>
            </a:r>
          </a:p>
          <a:p>
            <a:r>
              <a:rPr lang="en-US" altLang="en-US" dirty="0"/>
              <a:t>If multi-user system</a:t>
            </a:r>
          </a:p>
          <a:p>
            <a:pPr lvl="1"/>
            <a:r>
              <a:rPr lang="en-US" altLang="en-US" b="1" dirty="0">
                <a:solidFill>
                  <a:srgbClr val="006699"/>
                </a:solidFill>
                <a:latin typeface="+mj-lt"/>
              </a:rPr>
              <a:t>User</a:t>
            </a:r>
            <a:r>
              <a:rPr lang="en-US" altLang="en-US" b="1" dirty="0">
                <a:solidFill>
                  <a:srgbClr val="3366FF"/>
                </a:solidFill>
              </a:rPr>
              <a:t> </a:t>
            </a:r>
            <a:r>
              <a:rPr lang="en-US" altLang="en-US" b="1" dirty="0">
                <a:solidFill>
                  <a:srgbClr val="006699"/>
                </a:solidFill>
                <a:latin typeface="+mj-lt"/>
              </a:rPr>
              <a:t>IDs</a:t>
            </a:r>
            <a:r>
              <a:rPr lang="en-US" altLang="en-US" b="1" dirty="0">
                <a:solidFill>
                  <a:srgbClr val="3366FF"/>
                </a:solidFill>
              </a:rPr>
              <a:t> </a:t>
            </a:r>
            <a:r>
              <a:rPr lang="en-US" altLang="en-US" dirty="0"/>
              <a:t>identify users, allowing permissions and protections to be per-user</a:t>
            </a:r>
            <a:br>
              <a:rPr lang="en-US" altLang="en-US" dirty="0"/>
            </a:br>
            <a:r>
              <a:rPr lang="en-US" altLang="en-US" b="1" dirty="0">
                <a:solidFill>
                  <a:srgbClr val="006699"/>
                </a:solidFill>
                <a:latin typeface="+mj-lt"/>
              </a:rPr>
              <a:t>Group</a:t>
            </a:r>
            <a:r>
              <a:rPr lang="en-US" altLang="en-US" b="1" dirty="0">
                <a:solidFill>
                  <a:srgbClr val="3366FF"/>
                </a:solidFill>
              </a:rPr>
              <a:t> </a:t>
            </a:r>
            <a:r>
              <a:rPr lang="en-US" altLang="en-US" b="1" dirty="0">
                <a:solidFill>
                  <a:srgbClr val="006699"/>
                </a:solidFill>
                <a:latin typeface="+mj-lt"/>
              </a:rPr>
              <a:t>IDs</a:t>
            </a:r>
            <a:r>
              <a:rPr lang="en-US" altLang="en-US" b="1" dirty="0">
                <a:solidFill>
                  <a:srgbClr val="3366FF"/>
                </a:solidFill>
              </a:rPr>
              <a:t> </a:t>
            </a:r>
            <a:r>
              <a:rPr lang="en-US" altLang="en-US" dirty="0"/>
              <a:t>allow users to be in groups, permitting group access rights</a:t>
            </a:r>
          </a:p>
          <a:p>
            <a:pPr lvl="1"/>
            <a:r>
              <a:rPr lang="en-US" altLang="en-US" dirty="0"/>
              <a:t>Owner of a file / directory</a:t>
            </a:r>
          </a:p>
          <a:p>
            <a:pPr lvl="1"/>
            <a:r>
              <a:rPr lang="en-US" altLang="en-US" dirty="0"/>
              <a:t>Group of a file / directory</a:t>
            </a:r>
          </a:p>
          <a:p>
            <a:endParaRPr lang="en-US" altLang="en-US"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a:extLst>
              <a:ext uri="{FF2B5EF4-FFF2-40B4-BE49-F238E27FC236}">
                <a16:creationId xmlns:a16="http://schemas.microsoft.com/office/drawing/2014/main" id="{9F2C238A-497B-4E5A-9FD1-79E4B2026B73}"/>
              </a:ext>
            </a:extLst>
          </p:cNvPr>
          <p:cNvSpPr>
            <a:spLocks noGrp="1" noChangeArrowheads="1"/>
          </p:cNvSpPr>
          <p:nvPr>
            <p:ph type="title"/>
          </p:nvPr>
        </p:nvSpPr>
        <p:spPr>
          <a:xfrm>
            <a:off x="1290606" y="245287"/>
            <a:ext cx="7106945" cy="576262"/>
          </a:xfrm>
        </p:spPr>
        <p:txBody>
          <a:bodyPr/>
          <a:lstStyle/>
          <a:p>
            <a:pPr eaLnBrk="1" hangingPunct="1"/>
            <a:r>
              <a:rPr lang="en-US" altLang="en-US" dirty="0"/>
              <a:t>File Sharing – Remote File Systems</a:t>
            </a:r>
          </a:p>
        </p:txBody>
      </p:sp>
      <p:sp>
        <p:nvSpPr>
          <p:cNvPr id="39939" name="Rectangle 3">
            <a:extLst>
              <a:ext uri="{FF2B5EF4-FFF2-40B4-BE49-F238E27FC236}">
                <a16:creationId xmlns:a16="http://schemas.microsoft.com/office/drawing/2014/main" id="{DF0B30E2-5967-410F-A73B-3B2080B57F15}"/>
              </a:ext>
            </a:extLst>
          </p:cNvPr>
          <p:cNvSpPr>
            <a:spLocks noGrp="1" noChangeArrowheads="1"/>
          </p:cNvSpPr>
          <p:nvPr>
            <p:ph type="body" idx="1"/>
          </p:nvPr>
        </p:nvSpPr>
        <p:spPr>
          <a:xfrm>
            <a:off x="868363" y="1095375"/>
            <a:ext cx="7725131" cy="5275263"/>
          </a:xfrm>
        </p:spPr>
        <p:txBody>
          <a:bodyPr/>
          <a:lstStyle/>
          <a:p>
            <a:r>
              <a:rPr lang="en-US" altLang="en-US" dirty="0"/>
              <a:t>Uses networking to allow file system access between systems</a:t>
            </a:r>
          </a:p>
          <a:p>
            <a:pPr lvl="1"/>
            <a:r>
              <a:rPr lang="en-US" altLang="en-US" dirty="0"/>
              <a:t>Manually via programs like FTP</a:t>
            </a:r>
          </a:p>
          <a:p>
            <a:pPr lvl="1"/>
            <a:r>
              <a:rPr lang="en-US" altLang="en-US" dirty="0"/>
              <a:t>Automatically, seamlessly using </a:t>
            </a:r>
            <a:r>
              <a:rPr lang="en-US" altLang="en-US" b="1" dirty="0">
                <a:solidFill>
                  <a:srgbClr val="006699"/>
                </a:solidFill>
                <a:latin typeface="+mj-lt"/>
              </a:rPr>
              <a:t>distributed</a:t>
            </a:r>
            <a:r>
              <a:rPr lang="en-US" altLang="en-US" b="1" dirty="0">
                <a:solidFill>
                  <a:srgbClr val="3366FF"/>
                </a:solidFill>
              </a:rPr>
              <a:t> </a:t>
            </a:r>
            <a:r>
              <a:rPr lang="en-US" altLang="en-US" b="1" dirty="0">
                <a:solidFill>
                  <a:srgbClr val="006699"/>
                </a:solidFill>
                <a:latin typeface="+mj-lt"/>
              </a:rPr>
              <a:t>file</a:t>
            </a:r>
            <a:r>
              <a:rPr lang="en-US" altLang="en-US" b="1" dirty="0">
                <a:solidFill>
                  <a:srgbClr val="3366FF"/>
                </a:solidFill>
              </a:rPr>
              <a:t> </a:t>
            </a:r>
            <a:r>
              <a:rPr lang="en-US" altLang="en-US" b="1" dirty="0">
                <a:solidFill>
                  <a:srgbClr val="006699"/>
                </a:solidFill>
                <a:latin typeface="+mj-lt"/>
              </a:rPr>
              <a:t>systems</a:t>
            </a:r>
          </a:p>
          <a:p>
            <a:pPr lvl="1"/>
            <a:r>
              <a:rPr lang="en-US" altLang="en-US" dirty="0"/>
              <a:t>Semi automatically via the</a:t>
            </a:r>
            <a:r>
              <a:rPr lang="en-US" altLang="en-US" b="1" dirty="0">
                <a:solidFill>
                  <a:schemeClr val="tx2"/>
                </a:solidFill>
              </a:rPr>
              <a:t> </a:t>
            </a:r>
            <a:r>
              <a:rPr lang="en-US" altLang="en-US" b="1" dirty="0">
                <a:solidFill>
                  <a:srgbClr val="006699"/>
                </a:solidFill>
                <a:latin typeface="+mj-lt"/>
              </a:rPr>
              <a:t>world</a:t>
            </a:r>
            <a:r>
              <a:rPr lang="en-US" altLang="en-US" b="1" dirty="0">
                <a:solidFill>
                  <a:srgbClr val="3366FF"/>
                </a:solidFill>
              </a:rPr>
              <a:t> </a:t>
            </a:r>
            <a:r>
              <a:rPr lang="en-US" altLang="en-US" b="1" dirty="0">
                <a:solidFill>
                  <a:srgbClr val="006699"/>
                </a:solidFill>
                <a:latin typeface="+mj-lt"/>
              </a:rPr>
              <a:t>wide</a:t>
            </a:r>
            <a:r>
              <a:rPr lang="en-US" altLang="en-US" b="1" dirty="0">
                <a:solidFill>
                  <a:srgbClr val="3366FF"/>
                </a:solidFill>
              </a:rPr>
              <a:t> </a:t>
            </a:r>
            <a:r>
              <a:rPr lang="en-US" altLang="en-US" b="1" dirty="0">
                <a:solidFill>
                  <a:srgbClr val="006699"/>
                </a:solidFill>
                <a:latin typeface="+mj-lt"/>
              </a:rPr>
              <a:t>web</a:t>
            </a:r>
          </a:p>
          <a:p>
            <a:r>
              <a:rPr lang="en-US" altLang="en-US" b="1" dirty="0">
                <a:solidFill>
                  <a:srgbClr val="006699"/>
                </a:solidFill>
                <a:latin typeface="+mj-lt"/>
              </a:rPr>
              <a:t>Client-server</a:t>
            </a:r>
            <a:r>
              <a:rPr lang="en-US" altLang="en-US" b="1" dirty="0">
                <a:solidFill>
                  <a:srgbClr val="3366FF"/>
                </a:solidFill>
              </a:rPr>
              <a:t> </a:t>
            </a:r>
            <a:r>
              <a:rPr lang="en-US" altLang="en-US" dirty="0"/>
              <a:t>model allows clients to mount remote file systems from servers</a:t>
            </a:r>
          </a:p>
          <a:p>
            <a:pPr lvl="1"/>
            <a:r>
              <a:rPr lang="en-US" altLang="en-US" dirty="0"/>
              <a:t>Server can serve multiple clients</a:t>
            </a:r>
          </a:p>
          <a:p>
            <a:pPr lvl="1"/>
            <a:r>
              <a:rPr lang="en-US" altLang="en-US" dirty="0"/>
              <a:t>Client and user-on-client identification is insecure or complicated</a:t>
            </a:r>
          </a:p>
          <a:p>
            <a:pPr lvl="1"/>
            <a:r>
              <a:rPr lang="en-US" altLang="en-US" b="1" dirty="0">
                <a:solidFill>
                  <a:srgbClr val="006699"/>
                </a:solidFill>
                <a:latin typeface="+mj-lt"/>
              </a:rPr>
              <a:t>NFS</a:t>
            </a:r>
            <a:r>
              <a:rPr lang="en-US" altLang="en-US" dirty="0"/>
              <a:t> is standard UNIX client-server file sharing protocol</a:t>
            </a:r>
          </a:p>
          <a:p>
            <a:pPr lvl="1"/>
            <a:r>
              <a:rPr lang="en-US" altLang="en-US" b="1" dirty="0">
                <a:solidFill>
                  <a:srgbClr val="006699"/>
                </a:solidFill>
                <a:latin typeface="+mj-lt"/>
              </a:rPr>
              <a:t>CIFS</a:t>
            </a:r>
            <a:r>
              <a:rPr lang="en-US" altLang="en-US" dirty="0"/>
              <a:t> is standard Windows protocol</a:t>
            </a:r>
          </a:p>
          <a:p>
            <a:pPr lvl="1"/>
            <a:r>
              <a:rPr lang="en-US" altLang="en-US" dirty="0"/>
              <a:t>Standard operating system file calls are translated into remote calls</a:t>
            </a:r>
          </a:p>
          <a:p>
            <a:r>
              <a:rPr lang="en-US" altLang="en-US" dirty="0"/>
              <a:t>Distributed Information Systems </a:t>
            </a:r>
            <a:r>
              <a:rPr lang="en-US" altLang="en-US" b="1" dirty="0"/>
              <a:t>(</a:t>
            </a:r>
            <a:r>
              <a:rPr lang="en-US" altLang="en-US" b="1" dirty="0">
                <a:solidFill>
                  <a:srgbClr val="006699"/>
                </a:solidFill>
                <a:latin typeface="+mj-lt"/>
              </a:rPr>
              <a:t>distributed</a:t>
            </a:r>
            <a:r>
              <a:rPr lang="en-US" altLang="en-US" b="1" dirty="0">
                <a:solidFill>
                  <a:srgbClr val="3366FF"/>
                </a:solidFill>
              </a:rPr>
              <a:t> </a:t>
            </a:r>
            <a:r>
              <a:rPr lang="en-US" altLang="en-US" b="1" dirty="0">
                <a:solidFill>
                  <a:srgbClr val="006699"/>
                </a:solidFill>
                <a:latin typeface="+mj-lt"/>
              </a:rPr>
              <a:t>naming</a:t>
            </a:r>
            <a:r>
              <a:rPr lang="en-US" altLang="en-US" b="1" dirty="0">
                <a:solidFill>
                  <a:srgbClr val="3366FF"/>
                </a:solidFill>
              </a:rPr>
              <a:t> </a:t>
            </a:r>
            <a:r>
              <a:rPr lang="en-US" altLang="en-US" b="1" dirty="0">
                <a:solidFill>
                  <a:srgbClr val="006699"/>
                </a:solidFill>
                <a:latin typeface="+mj-lt"/>
              </a:rPr>
              <a:t>services</a:t>
            </a:r>
            <a:r>
              <a:rPr lang="en-US" altLang="en-US" b="1" dirty="0"/>
              <a:t>)</a:t>
            </a:r>
            <a:r>
              <a:rPr lang="en-US" altLang="en-US" dirty="0"/>
              <a:t> such as LDAP, DNS, NIS, Active Directory implement unified access to information needed for remote computing</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a:extLst>
              <a:ext uri="{FF2B5EF4-FFF2-40B4-BE49-F238E27FC236}">
                <a16:creationId xmlns:a16="http://schemas.microsoft.com/office/drawing/2014/main" id="{79151201-6E2A-43FF-B406-78BBCE3337DE}"/>
              </a:ext>
            </a:extLst>
          </p:cNvPr>
          <p:cNvSpPr>
            <a:spLocks noGrp="1" noChangeArrowheads="1"/>
          </p:cNvSpPr>
          <p:nvPr>
            <p:ph type="title"/>
          </p:nvPr>
        </p:nvSpPr>
        <p:spPr>
          <a:xfrm>
            <a:off x="794138" y="239166"/>
            <a:ext cx="7888288" cy="576263"/>
          </a:xfrm>
        </p:spPr>
        <p:txBody>
          <a:bodyPr/>
          <a:lstStyle/>
          <a:p>
            <a:pPr eaLnBrk="1" hangingPunct="1"/>
            <a:r>
              <a:rPr lang="en-US" altLang="en-US" dirty="0"/>
              <a:t>File Sharing – Failure Modes</a:t>
            </a:r>
          </a:p>
        </p:txBody>
      </p:sp>
      <p:sp>
        <p:nvSpPr>
          <p:cNvPr id="40963" name="Rectangle 3">
            <a:extLst>
              <a:ext uri="{FF2B5EF4-FFF2-40B4-BE49-F238E27FC236}">
                <a16:creationId xmlns:a16="http://schemas.microsoft.com/office/drawing/2014/main" id="{E6780D44-5EE4-4DD3-A642-398A5E3AD99B}"/>
              </a:ext>
            </a:extLst>
          </p:cNvPr>
          <p:cNvSpPr>
            <a:spLocks noGrp="1" noChangeArrowheads="1"/>
          </p:cNvSpPr>
          <p:nvPr>
            <p:ph type="body" idx="1"/>
          </p:nvPr>
        </p:nvSpPr>
        <p:spPr>
          <a:xfrm>
            <a:off x="877306" y="1177925"/>
            <a:ext cx="7688197" cy="4429125"/>
          </a:xfrm>
        </p:spPr>
        <p:txBody>
          <a:bodyPr/>
          <a:lstStyle/>
          <a:p>
            <a:r>
              <a:rPr lang="en-US" altLang="en-US" dirty="0"/>
              <a:t>All file systems have failure modes</a:t>
            </a:r>
          </a:p>
          <a:p>
            <a:pPr lvl="1"/>
            <a:r>
              <a:rPr lang="en-US" altLang="en-US" dirty="0"/>
              <a:t>For example corruption of directory structures or other non-user data, called </a:t>
            </a:r>
            <a:r>
              <a:rPr lang="en-US" altLang="en-US" b="1" dirty="0">
                <a:solidFill>
                  <a:srgbClr val="006699"/>
                </a:solidFill>
                <a:latin typeface="+mj-lt"/>
              </a:rPr>
              <a:t>metadata</a:t>
            </a:r>
          </a:p>
          <a:p>
            <a:r>
              <a:rPr lang="en-US" altLang="en-US" dirty="0"/>
              <a:t>Remote file systems add new failure modes, due to network failure, server failure</a:t>
            </a:r>
          </a:p>
          <a:p>
            <a:r>
              <a:rPr lang="en-US" altLang="en-US" dirty="0"/>
              <a:t>Recovery from failure can involve </a:t>
            </a:r>
            <a:r>
              <a:rPr lang="en-US" altLang="en-US" b="1" dirty="0">
                <a:solidFill>
                  <a:srgbClr val="006699"/>
                </a:solidFill>
                <a:latin typeface="+mj-lt"/>
              </a:rPr>
              <a:t>state</a:t>
            </a:r>
            <a:r>
              <a:rPr lang="en-US" altLang="en-US" b="1" dirty="0">
                <a:solidFill>
                  <a:srgbClr val="3366FF"/>
                </a:solidFill>
              </a:rPr>
              <a:t> </a:t>
            </a:r>
            <a:r>
              <a:rPr lang="en-US" altLang="en-US" b="1" dirty="0">
                <a:solidFill>
                  <a:srgbClr val="006699"/>
                </a:solidFill>
                <a:latin typeface="+mj-lt"/>
              </a:rPr>
              <a:t>information</a:t>
            </a:r>
            <a:r>
              <a:rPr lang="en-US" altLang="en-US" b="1" dirty="0">
                <a:solidFill>
                  <a:srgbClr val="3366FF"/>
                </a:solidFill>
              </a:rPr>
              <a:t> </a:t>
            </a:r>
            <a:r>
              <a:rPr lang="en-US" altLang="en-US" dirty="0"/>
              <a:t>about status of each remote request</a:t>
            </a:r>
          </a:p>
          <a:p>
            <a:r>
              <a:rPr lang="en-US" altLang="en-US" b="1" dirty="0">
                <a:solidFill>
                  <a:srgbClr val="006699"/>
                </a:solidFill>
                <a:latin typeface="+mj-lt"/>
              </a:rPr>
              <a:t>Stateless</a:t>
            </a:r>
            <a:r>
              <a:rPr lang="en-US" altLang="en-US" dirty="0"/>
              <a:t> protocols such as NFS v3 include all information in each request, allowing easy recovery but less security</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2594F17E-A241-488A-BC65-2AAC5ED0BB31}"/>
              </a:ext>
            </a:extLst>
          </p:cNvPr>
          <p:cNvSpPr>
            <a:spLocks noGrp="1" noChangeArrowheads="1"/>
          </p:cNvSpPr>
          <p:nvPr>
            <p:ph type="title"/>
          </p:nvPr>
        </p:nvSpPr>
        <p:spPr>
          <a:xfrm>
            <a:off x="307909" y="239748"/>
            <a:ext cx="8229600" cy="576263"/>
          </a:xfrm>
        </p:spPr>
        <p:txBody>
          <a:bodyPr/>
          <a:lstStyle/>
          <a:p>
            <a:pPr eaLnBrk="1" hangingPunct="1"/>
            <a:r>
              <a:rPr lang="en-US" altLang="en-US"/>
              <a:t>Objectives</a:t>
            </a:r>
          </a:p>
        </p:txBody>
      </p:sp>
      <p:sp>
        <p:nvSpPr>
          <p:cNvPr id="5123" name="Rectangle 3">
            <a:extLst>
              <a:ext uri="{FF2B5EF4-FFF2-40B4-BE49-F238E27FC236}">
                <a16:creationId xmlns:a16="http://schemas.microsoft.com/office/drawing/2014/main" id="{7371A58D-A8E3-4A35-A32D-F80D4477446A}"/>
              </a:ext>
            </a:extLst>
          </p:cNvPr>
          <p:cNvSpPr>
            <a:spLocks noGrp="1" noChangeArrowheads="1"/>
          </p:cNvSpPr>
          <p:nvPr>
            <p:ph type="body" idx="1"/>
          </p:nvPr>
        </p:nvSpPr>
        <p:spPr>
          <a:xfrm>
            <a:off x="905071" y="1233488"/>
            <a:ext cx="7632438" cy="4530725"/>
          </a:xfrm>
        </p:spPr>
        <p:txBody>
          <a:bodyPr/>
          <a:lstStyle/>
          <a:p>
            <a:r>
              <a:rPr lang="en-US" altLang="en-US" dirty="0"/>
              <a:t>To explain the function of file systems</a:t>
            </a:r>
          </a:p>
          <a:p>
            <a:r>
              <a:rPr lang="en-US" altLang="en-US" dirty="0"/>
              <a:t>To describe the interfaces to file systems</a:t>
            </a:r>
          </a:p>
          <a:p>
            <a:r>
              <a:rPr lang="en-US" altLang="en-US" dirty="0"/>
              <a:t>To discuss file-system design tradeoffs, including access methods, file sharing, file locking, and directory structures</a:t>
            </a:r>
          </a:p>
          <a:p>
            <a:r>
              <a:rPr lang="en-US" altLang="en-US" dirty="0"/>
              <a:t>To explore file-system protection</a:t>
            </a:r>
          </a:p>
          <a:p>
            <a:endParaRPr lang="en-US" altLang="en-US"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a:extLst>
              <a:ext uri="{FF2B5EF4-FFF2-40B4-BE49-F238E27FC236}">
                <a16:creationId xmlns:a16="http://schemas.microsoft.com/office/drawing/2014/main" id="{F77A40FF-C3D7-4ADF-BFAF-1EB84F1938EC}"/>
              </a:ext>
            </a:extLst>
          </p:cNvPr>
          <p:cNvSpPr>
            <a:spLocks noGrp="1" noChangeArrowheads="1"/>
          </p:cNvSpPr>
          <p:nvPr>
            <p:ph type="title"/>
          </p:nvPr>
        </p:nvSpPr>
        <p:spPr>
          <a:xfrm>
            <a:off x="612220" y="243309"/>
            <a:ext cx="8501062" cy="576263"/>
          </a:xfrm>
        </p:spPr>
        <p:txBody>
          <a:bodyPr/>
          <a:lstStyle/>
          <a:p>
            <a:pPr eaLnBrk="1" hangingPunct="1"/>
            <a:r>
              <a:rPr lang="en-US" altLang="en-US" dirty="0"/>
              <a:t>File Sharing – Consistency Semantics</a:t>
            </a:r>
          </a:p>
        </p:txBody>
      </p:sp>
      <p:sp>
        <p:nvSpPr>
          <p:cNvPr id="41987" name="Rectangle 3">
            <a:extLst>
              <a:ext uri="{FF2B5EF4-FFF2-40B4-BE49-F238E27FC236}">
                <a16:creationId xmlns:a16="http://schemas.microsoft.com/office/drawing/2014/main" id="{E819AE64-1987-409C-A19E-39FD48077D70}"/>
              </a:ext>
            </a:extLst>
          </p:cNvPr>
          <p:cNvSpPr>
            <a:spLocks noGrp="1" noChangeArrowheads="1"/>
          </p:cNvSpPr>
          <p:nvPr>
            <p:ph type="body" idx="1"/>
          </p:nvPr>
        </p:nvSpPr>
        <p:spPr>
          <a:xfrm>
            <a:off x="886637" y="1240295"/>
            <a:ext cx="7660204" cy="5003800"/>
          </a:xfrm>
        </p:spPr>
        <p:txBody>
          <a:bodyPr/>
          <a:lstStyle/>
          <a:p>
            <a:r>
              <a:rPr lang="en-US" altLang="en-US" dirty="0"/>
              <a:t>Specify how multiple users are to access a shared file simultaneously</a:t>
            </a:r>
          </a:p>
          <a:p>
            <a:pPr lvl="1"/>
            <a:r>
              <a:rPr lang="en-US" altLang="en-US" dirty="0"/>
              <a:t>Similar to Ch 5 process synchronization algorithms</a:t>
            </a:r>
          </a:p>
          <a:p>
            <a:pPr lvl="2"/>
            <a:r>
              <a:rPr lang="en-US" altLang="en-US" dirty="0"/>
              <a:t>Tend to be less complex due to disk I/O and network latency (for remote file systems</a:t>
            </a:r>
          </a:p>
          <a:p>
            <a:pPr lvl="1"/>
            <a:r>
              <a:rPr lang="en-US" altLang="en-US" dirty="0"/>
              <a:t>Andrew File System (AFS) implemented complex remote file sharing semantics</a:t>
            </a:r>
          </a:p>
          <a:p>
            <a:pPr lvl="1"/>
            <a:r>
              <a:rPr lang="en-US" altLang="en-US" dirty="0"/>
              <a:t>Unix file system (UFS) implements:</a:t>
            </a:r>
          </a:p>
          <a:p>
            <a:pPr lvl="2"/>
            <a:r>
              <a:rPr lang="en-US" altLang="en-US" dirty="0"/>
              <a:t>Writes to an open file visible immediately to other users of the same open file</a:t>
            </a:r>
          </a:p>
          <a:p>
            <a:pPr lvl="2"/>
            <a:r>
              <a:rPr lang="en-US" altLang="en-US" dirty="0"/>
              <a:t>Sharing file pointer to allow multiple users to read and write concurrently</a:t>
            </a:r>
          </a:p>
          <a:p>
            <a:pPr lvl="1"/>
            <a:r>
              <a:rPr lang="en-US" altLang="en-US" dirty="0"/>
              <a:t>AFS has session semantics</a:t>
            </a:r>
          </a:p>
          <a:p>
            <a:pPr lvl="2"/>
            <a:r>
              <a:rPr lang="en-US" altLang="en-US" dirty="0"/>
              <a:t>Writes only visible to sessions starting after the file is closed</a:t>
            </a:r>
          </a:p>
          <a:p>
            <a:pPr lvl="2"/>
            <a:endParaRPr lang="en-US" altLang="en-US" dirty="0"/>
          </a:p>
          <a:p>
            <a:endParaRPr lang="en-US" altLang="en-US"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31061B50-56DF-4E7B-AC66-6978CD373F11}"/>
              </a:ext>
            </a:extLst>
          </p:cNvPr>
          <p:cNvSpPr>
            <a:spLocks noGrp="1" noChangeArrowheads="1"/>
          </p:cNvSpPr>
          <p:nvPr>
            <p:ph type="title"/>
          </p:nvPr>
        </p:nvSpPr>
        <p:spPr>
          <a:xfrm>
            <a:off x="373221" y="249079"/>
            <a:ext cx="8229600" cy="576263"/>
          </a:xfrm>
        </p:spPr>
        <p:txBody>
          <a:bodyPr/>
          <a:lstStyle/>
          <a:p>
            <a:pPr eaLnBrk="1" hangingPunct="1"/>
            <a:r>
              <a:rPr lang="en-US" altLang="en-US" dirty="0"/>
              <a:t>Protection</a:t>
            </a:r>
          </a:p>
        </p:txBody>
      </p:sp>
      <p:sp>
        <p:nvSpPr>
          <p:cNvPr id="43011" name="Rectangle 3">
            <a:extLst>
              <a:ext uri="{FF2B5EF4-FFF2-40B4-BE49-F238E27FC236}">
                <a16:creationId xmlns:a16="http://schemas.microsoft.com/office/drawing/2014/main" id="{7007C22D-387E-4D4B-BBFE-5663BA7F20A4}"/>
              </a:ext>
            </a:extLst>
          </p:cNvPr>
          <p:cNvSpPr>
            <a:spLocks noGrp="1" noChangeArrowheads="1"/>
          </p:cNvSpPr>
          <p:nvPr>
            <p:ph type="body" idx="1"/>
          </p:nvPr>
        </p:nvSpPr>
        <p:spPr>
          <a:xfrm>
            <a:off x="876300" y="1092200"/>
            <a:ext cx="7451725" cy="4530725"/>
          </a:xfrm>
        </p:spPr>
        <p:txBody>
          <a:bodyPr/>
          <a:lstStyle/>
          <a:p>
            <a:r>
              <a:rPr lang="en-US" altLang="en-US" dirty="0"/>
              <a:t>File owner/creator should be able to control:</a:t>
            </a:r>
          </a:p>
          <a:p>
            <a:pPr lvl="1"/>
            <a:r>
              <a:rPr lang="en-US" altLang="en-US" dirty="0"/>
              <a:t>what can be done</a:t>
            </a:r>
          </a:p>
          <a:p>
            <a:pPr lvl="1"/>
            <a:r>
              <a:rPr lang="en-US" altLang="en-US" dirty="0"/>
              <a:t>by whom</a:t>
            </a:r>
          </a:p>
          <a:p>
            <a:r>
              <a:rPr lang="en-US" altLang="en-US" dirty="0"/>
              <a:t>Types of access</a:t>
            </a:r>
          </a:p>
          <a:p>
            <a:pPr lvl="1"/>
            <a:r>
              <a:rPr lang="en-US" altLang="en-US" b="1" dirty="0"/>
              <a:t>Read</a:t>
            </a:r>
          </a:p>
          <a:p>
            <a:pPr lvl="1"/>
            <a:r>
              <a:rPr lang="en-US" altLang="en-US" b="1" dirty="0"/>
              <a:t>Write</a:t>
            </a:r>
          </a:p>
          <a:p>
            <a:pPr lvl="1"/>
            <a:r>
              <a:rPr lang="en-US" altLang="en-US" b="1" dirty="0"/>
              <a:t>Execute</a:t>
            </a:r>
          </a:p>
          <a:p>
            <a:pPr lvl="1"/>
            <a:r>
              <a:rPr lang="en-US" altLang="en-US" b="1" dirty="0"/>
              <a:t>Append</a:t>
            </a:r>
          </a:p>
          <a:p>
            <a:pPr lvl="1"/>
            <a:r>
              <a:rPr lang="en-US" altLang="en-US" b="1" dirty="0"/>
              <a:t>Delete</a:t>
            </a:r>
          </a:p>
          <a:p>
            <a:pPr lvl="1"/>
            <a:r>
              <a:rPr lang="en-US" altLang="en-US" b="1" dirty="0"/>
              <a:t>List</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a:extLst>
              <a:ext uri="{FF2B5EF4-FFF2-40B4-BE49-F238E27FC236}">
                <a16:creationId xmlns:a16="http://schemas.microsoft.com/office/drawing/2014/main" id="{5BF170C8-1BD2-476F-98D0-D50064B81CAC}"/>
              </a:ext>
            </a:extLst>
          </p:cNvPr>
          <p:cNvSpPr>
            <a:spLocks noGrp="1" noChangeArrowheads="1"/>
          </p:cNvSpPr>
          <p:nvPr>
            <p:ph type="title"/>
          </p:nvPr>
        </p:nvSpPr>
        <p:spPr>
          <a:xfrm>
            <a:off x="876300" y="258408"/>
            <a:ext cx="7642549" cy="576263"/>
          </a:xfrm>
        </p:spPr>
        <p:txBody>
          <a:bodyPr/>
          <a:lstStyle/>
          <a:p>
            <a:pPr eaLnBrk="1" hangingPunct="1"/>
            <a:r>
              <a:rPr lang="en-US" altLang="en-US" dirty="0"/>
              <a:t>Access Lists and Groups</a:t>
            </a:r>
          </a:p>
        </p:txBody>
      </p:sp>
      <p:sp>
        <p:nvSpPr>
          <p:cNvPr id="44035" name="Rectangle 3">
            <a:extLst>
              <a:ext uri="{FF2B5EF4-FFF2-40B4-BE49-F238E27FC236}">
                <a16:creationId xmlns:a16="http://schemas.microsoft.com/office/drawing/2014/main" id="{277AB603-62F8-44D7-BFEE-9C6DE95A632C}"/>
              </a:ext>
            </a:extLst>
          </p:cNvPr>
          <p:cNvSpPr>
            <a:spLocks noGrp="1" noChangeArrowheads="1"/>
          </p:cNvSpPr>
          <p:nvPr>
            <p:ph type="body" idx="1"/>
          </p:nvPr>
        </p:nvSpPr>
        <p:spPr>
          <a:xfrm>
            <a:off x="876300" y="1092200"/>
            <a:ext cx="7342188" cy="3575050"/>
          </a:xfrm>
        </p:spPr>
        <p:txBody>
          <a:bodyPr/>
          <a:lstStyle/>
          <a:p>
            <a:pPr>
              <a:lnSpc>
                <a:spcPct val="90000"/>
              </a:lnSpc>
              <a:tabLst>
                <a:tab pos="1833563" algn="l"/>
                <a:tab pos="4459288" algn="l"/>
                <a:tab pos="5195888" algn="l"/>
                <a:tab pos="5888038" algn="l"/>
              </a:tabLst>
            </a:pPr>
            <a:r>
              <a:rPr lang="en-US" altLang="en-US" dirty="0"/>
              <a:t>Mode of access:  read, write, execute</a:t>
            </a:r>
          </a:p>
          <a:p>
            <a:pPr>
              <a:lnSpc>
                <a:spcPct val="90000"/>
              </a:lnSpc>
              <a:tabLst>
                <a:tab pos="1833563" algn="l"/>
                <a:tab pos="4459288" algn="l"/>
                <a:tab pos="5195888" algn="l"/>
                <a:tab pos="5888038" algn="l"/>
              </a:tabLst>
            </a:pPr>
            <a:r>
              <a:rPr lang="en-US" altLang="en-US" dirty="0"/>
              <a:t>Three classes of users on Unix / Linux</a:t>
            </a:r>
          </a:p>
          <a:p>
            <a:pPr>
              <a:lnSpc>
                <a:spcPct val="90000"/>
              </a:lnSpc>
              <a:spcBef>
                <a:spcPct val="10000"/>
              </a:spcBef>
              <a:buFont typeface="Monotype Sorts" pitchFamily="-84" charset="2"/>
              <a:buNone/>
              <a:tabLst>
                <a:tab pos="1833563" algn="l"/>
                <a:tab pos="4459288" algn="l"/>
                <a:tab pos="5195888" algn="l"/>
                <a:tab pos="5888038" algn="l"/>
              </a:tabLst>
            </a:pPr>
            <a:r>
              <a:rPr lang="en-US" altLang="en-US" sz="1600" dirty="0"/>
              <a:t>	</a:t>
            </a:r>
            <a:r>
              <a:rPr lang="en-US" altLang="en-US" sz="800" dirty="0"/>
              <a:t>	</a:t>
            </a:r>
            <a:r>
              <a:rPr lang="en-US" altLang="en-US" sz="1600" dirty="0"/>
              <a:t>			RWX</a:t>
            </a:r>
          </a:p>
          <a:p>
            <a:pPr>
              <a:lnSpc>
                <a:spcPct val="90000"/>
              </a:lnSpc>
              <a:spcBef>
                <a:spcPct val="10000"/>
              </a:spcBef>
              <a:buFont typeface="Monotype Sorts" pitchFamily="-84" charset="2"/>
              <a:buNone/>
              <a:tabLst>
                <a:tab pos="1833563" algn="l"/>
                <a:tab pos="4459288" algn="l"/>
                <a:tab pos="5195888" algn="l"/>
                <a:tab pos="5888038" algn="l"/>
              </a:tabLst>
            </a:pPr>
            <a:r>
              <a:rPr lang="en-US" altLang="en-US" sz="1600" dirty="0"/>
              <a:t>		a) </a:t>
            </a:r>
            <a:r>
              <a:rPr lang="en-US" altLang="en-US" sz="1600" b="1" dirty="0"/>
              <a:t>owner access</a:t>
            </a:r>
            <a:r>
              <a:rPr lang="en-US" altLang="en-US" sz="1600" dirty="0"/>
              <a:t> 	7	</a:t>
            </a:r>
            <a:r>
              <a:rPr lang="en-US" altLang="en-US" sz="1600" dirty="0">
                <a:sym typeface="Symbol" panose="05050102010706020507" pitchFamily="18" charset="2"/>
              </a:rPr>
              <a:t>	1 1 1</a:t>
            </a:r>
            <a:br>
              <a:rPr lang="en-US" altLang="en-US" sz="1600" dirty="0">
                <a:sym typeface="Symbol" panose="05050102010706020507" pitchFamily="18" charset="2"/>
              </a:rPr>
            </a:br>
            <a:r>
              <a:rPr lang="en-US" altLang="en-US" sz="1600" dirty="0">
                <a:sym typeface="Symbol" panose="05050102010706020507" pitchFamily="18" charset="2"/>
              </a:rPr>
              <a:t>				RWX</a:t>
            </a:r>
          </a:p>
          <a:p>
            <a:pPr>
              <a:lnSpc>
                <a:spcPct val="90000"/>
              </a:lnSpc>
              <a:spcBef>
                <a:spcPct val="10000"/>
              </a:spcBef>
              <a:buFont typeface="Monotype Sorts" pitchFamily="-84" charset="2"/>
              <a:buNone/>
              <a:tabLst>
                <a:tab pos="1833563" algn="l"/>
                <a:tab pos="4459288" algn="l"/>
                <a:tab pos="5195888" algn="l"/>
                <a:tab pos="5888038" algn="l"/>
              </a:tabLst>
            </a:pPr>
            <a:r>
              <a:rPr lang="en-US" altLang="en-US" sz="1600" dirty="0">
                <a:sym typeface="Symbol" panose="05050102010706020507" pitchFamily="18" charset="2"/>
              </a:rPr>
              <a:t>		b) </a:t>
            </a:r>
            <a:r>
              <a:rPr lang="en-US" altLang="en-US" sz="1600" b="1" dirty="0">
                <a:sym typeface="Symbol" panose="05050102010706020507" pitchFamily="18" charset="2"/>
              </a:rPr>
              <a:t>group access</a:t>
            </a:r>
            <a:r>
              <a:rPr lang="en-US" altLang="en-US" sz="1600" dirty="0">
                <a:sym typeface="Symbol" panose="05050102010706020507" pitchFamily="18" charset="2"/>
              </a:rPr>
              <a:t> 	6	 	1 1 0</a:t>
            </a:r>
          </a:p>
          <a:p>
            <a:pPr>
              <a:lnSpc>
                <a:spcPct val="90000"/>
              </a:lnSpc>
              <a:spcBef>
                <a:spcPct val="10000"/>
              </a:spcBef>
              <a:buFont typeface="Monotype Sorts" pitchFamily="-84" charset="2"/>
              <a:buNone/>
              <a:tabLst>
                <a:tab pos="1833563" algn="l"/>
                <a:tab pos="4459288" algn="l"/>
                <a:tab pos="5195888" algn="l"/>
                <a:tab pos="5888038" algn="l"/>
              </a:tabLst>
            </a:pPr>
            <a:r>
              <a:rPr lang="en-US" altLang="en-US" sz="1600" dirty="0">
                <a:sym typeface="Symbol" panose="05050102010706020507" pitchFamily="18" charset="2"/>
              </a:rPr>
              <a:t>					RWX</a:t>
            </a:r>
          </a:p>
          <a:p>
            <a:pPr>
              <a:lnSpc>
                <a:spcPct val="90000"/>
              </a:lnSpc>
              <a:spcBef>
                <a:spcPct val="10000"/>
              </a:spcBef>
              <a:buFont typeface="Monotype Sorts" pitchFamily="-84" charset="2"/>
              <a:buNone/>
              <a:tabLst>
                <a:tab pos="1833563" algn="l"/>
                <a:tab pos="4459288" algn="l"/>
                <a:tab pos="5195888" algn="l"/>
                <a:tab pos="5888038" algn="l"/>
              </a:tabLst>
            </a:pPr>
            <a:r>
              <a:rPr lang="en-US" altLang="en-US" sz="1600" dirty="0">
                <a:sym typeface="Symbol" panose="05050102010706020507" pitchFamily="18" charset="2"/>
              </a:rPr>
              <a:t>		c) </a:t>
            </a:r>
            <a:r>
              <a:rPr lang="en-US" altLang="en-US" sz="1600" b="1" dirty="0">
                <a:sym typeface="Symbol" panose="05050102010706020507" pitchFamily="18" charset="2"/>
              </a:rPr>
              <a:t>public access</a:t>
            </a:r>
            <a:r>
              <a:rPr lang="en-US" altLang="en-US" sz="1600" dirty="0">
                <a:sym typeface="Symbol" panose="05050102010706020507" pitchFamily="18" charset="2"/>
              </a:rPr>
              <a:t>	1	 	0 0 1</a:t>
            </a:r>
          </a:p>
          <a:p>
            <a:pPr>
              <a:lnSpc>
                <a:spcPct val="90000"/>
              </a:lnSpc>
              <a:tabLst>
                <a:tab pos="1833563" algn="l"/>
                <a:tab pos="4459288" algn="l"/>
                <a:tab pos="5195888" algn="l"/>
                <a:tab pos="5888038" algn="l"/>
              </a:tabLst>
            </a:pPr>
            <a:r>
              <a:rPr lang="en-US" altLang="en-US" dirty="0">
                <a:sym typeface="Symbol" panose="05050102010706020507" pitchFamily="18" charset="2"/>
              </a:rPr>
              <a:t>Ask manager to create a group (unique name), say G, and add some users to the group.</a:t>
            </a:r>
          </a:p>
          <a:p>
            <a:pPr>
              <a:lnSpc>
                <a:spcPct val="90000"/>
              </a:lnSpc>
              <a:tabLst>
                <a:tab pos="1833563" algn="l"/>
                <a:tab pos="4459288" algn="l"/>
                <a:tab pos="5195888" algn="l"/>
                <a:tab pos="5888038" algn="l"/>
              </a:tabLst>
            </a:pPr>
            <a:r>
              <a:rPr lang="en-US" altLang="en-US" dirty="0">
                <a:sym typeface="Symbol" panose="05050102010706020507" pitchFamily="18" charset="2"/>
              </a:rPr>
              <a:t>For a particular file (say </a:t>
            </a:r>
            <a:r>
              <a:rPr lang="en-US" altLang="en-US" i="1" dirty="0">
                <a:sym typeface="Symbol" panose="05050102010706020507" pitchFamily="18" charset="2"/>
              </a:rPr>
              <a:t>game</a:t>
            </a:r>
            <a:r>
              <a:rPr lang="en-US" altLang="en-US" dirty="0">
                <a:sym typeface="Symbol" panose="05050102010706020507" pitchFamily="18" charset="2"/>
              </a:rPr>
              <a:t>) or subdirectory, define an appropriate access.</a:t>
            </a:r>
          </a:p>
        </p:txBody>
      </p:sp>
      <p:sp>
        <p:nvSpPr>
          <p:cNvPr id="44036" name="Rectangle 13">
            <a:extLst>
              <a:ext uri="{FF2B5EF4-FFF2-40B4-BE49-F238E27FC236}">
                <a16:creationId xmlns:a16="http://schemas.microsoft.com/office/drawing/2014/main" id="{A138F952-386A-4F11-9935-B6FA25113C0D}"/>
              </a:ext>
            </a:extLst>
          </p:cNvPr>
          <p:cNvSpPr>
            <a:spLocks noChangeArrowheads="1"/>
          </p:cNvSpPr>
          <p:nvPr/>
        </p:nvSpPr>
        <p:spPr bwMode="auto">
          <a:xfrm>
            <a:off x="798513" y="5643563"/>
            <a:ext cx="7029450" cy="808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tabLst>
                <a:tab pos="1833563" algn="l"/>
                <a:tab pos="4459288" algn="l"/>
                <a:tab pos="5195888" algn="l"/>
                <a:tab pos="5888038" algn="l"/>
              </a:tabLst>
              <a:defRPr>
                <a:solidFill>
                  <a:schemeClr val="tx1"/>
                </a:solidFill>
                <a:latin typeface="Verdana" panose="020B0604030504040204" pitchFamily="34" charset="0"/>
                <a:ea typeface="MS PGothic" panose="020B0600070205080204" pitchFamily="34" charset="-128"/>
              </a:defRPr>
            </a:lvl1pPr>
            <a:lvl2pPr marL="742950" indent="-285750">
              <a:tabLst>
                <a:tab pos="1833563" algn="l"/>
                <a:tab pos="4459288" algn="l"/>
                <a:tab pos="5195888" algn="l"/>
                <a:tab pos="5888038" algn="l"/>
              </a:tabLst>
              <a:defRPr>
                <a:solidFill>
                  <a:schemeClr val="tx1"/>
                </a:solidFill>
                <a:latin typeface="Verdana" panose="020B0604030504040204" pitchFamily="34" charset="0"/>
                <a:ea typeface="MS PGothic" panose="020B0600070205080204" pitchFamily="34" charset="-128"/>
              </a:defRPr>
            </a:lvl2pPr>
            <a:lvl3pPr marL="1143000" indent="-228600">
              <a:tabLst>
                <a:tab pos="1833563" algn="l"/>
                <a:tab pos="4459288" algn="l"/>
                <a:tab pos="5195888" algn="l"/>
                <a:tab pos="5888038" algn="l"/>
              </a:tabLst>
              <a:defRPr>
                <a:solidFill>
                  <a:schemeClr val="tx1"/>
                </a:solidFill>
                <a:latin typeface="Verdana" panose="020B0604030504040204" pitchFamily="34" charset="0"/>
                <a:ea typeface="MS PGothic" panose="020B0600070205080204" pitchFamily="34" charset="-128"/>
              </a:defRPr>
            </a:lvl3pPr>
            <a:lvl4pPr marL="1600200" indent="-228600">
              <a:tabLst>
                <a:tab pos="1833563" algn="l"/>
                <a:tab pos="4459288" algn="l"/>
                <a:tab pos="5195888" algn="l"/>
                <a:tab pos="5888038" algn="l"/>
              </a:tabLst>
              <a:defRPr>
                <a:solidFill>
                  <a:schemeClr val="tx1"/>
                </a:solidFill>
                <a:latin typeface="Verdana" panose="020B0604030504040204" pitchFamily="34" charset="0"/>
                <a:ea typeface="MS PGothic" panose="020B0600070205080204" pitchFamily="34" charset="-128"/>
              </a:defRPr>
            </a:lvl4pPr>
            <a:lvl5pPr marL="2057400" indent="-228600">
              <a:tabLst>
                <a:tab pos="1833563" algn="l"/>
                <a:tab pos="4459288" algn="l"/>
                <a:tab pos="5195888" algn="l"/>
                <a:tab pos="5888038" algn="l"/>
              </a:tabLst>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tabLst>
                <a:tab pos="1833563" algn="l"/>
                <a:tab pos="4459288" algn="l"/>
                <a:tab pos="5195888" algn="l"/>
                <a:tab pos="5888038" algn="l"/>
              </a:tabLs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tabLst>
                <a:tab pos="1833563" algn="l"/>
                <a:tab pos="4459288" algn="l"/>
                <a:tab pos="5195888" algn="l"/>
                <a:tab pos="5888038" algn="l"/>
              </a:tabLs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tabLst>
                <a:tab pos="1833563" algn="l"/>
                <a:tab pos="4459288" algn="l"/>
                <a:tab pos="5195888" algn="l"/>
                <a:tab pos="5888038" algn="l"/>
              </a:tabLs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tabLst>
                <a:tab pos="1833563" algn="l"/>
                <a:tab pos="4459288" algn="l"/>
                <a:tab pos="5195888" algn="l"/>
                <a:tab pos="5888038" algn="l"/>
              </a:tabLst>
              <a:defRPr>
                <a:solidFill>
                  <a:schemeClr val="tx1"/>
                </a:solidFill>
                <a:latin typeface="Verdana" panose="020B0604030504040204" pitchFamily="34" charset="0"/>
                <a:ea typeface="MS PGothic" panose="020B0600070205080204" pitchFamily="34" charset="-128"/>
              </a:defRPr>
            </a:lvl9pPr>
          </a:lstStyle>
          <a:p>
            <a:pPr>
              <a:spcBef>
                <a:spcPct val="20000"/>
              </a:spcBef>
              <a:buClr>
                <a:schemeClr val="folHlink"/>
              </a:buClr>
              <a:buFont typeface="Monotype Sorts" pitchFamily="-84" charset="2"/>
              <a:buNone/>
            </a:pPr>
            <a:r>
              <a:rPr kumimoji="1" lang="en-US" altLang="en-US">
                <a:latin typeface="Arial" panose="020B0604020202020204" pitchFamily="34" charset="0"/>
                <a:sym typeface="Symbol" panose="05050102010706020507" pitchFamily="18" charset="2"/>
              </a:rPr>
              <a:t>Attach a group to a file</a:t>
            </a:r>
            <a:br>
              <a:rPr kumimoji="1" lang="en-US" altLang="en-US">
                <a:latin typeface="Arial" panose="020B0604020202020204" pitchFamily="34" charset="0"/>
                <a:sym typeface="Symbol" panose="05050102010706020507" pitchFamily="18" charset="2"/>
              </a:rPr>
            </a:br>
            <a:r>
              <a:rPr kumimoji="1" lang="en-US" altLang="en-US">
                <a:latin typeface="Arial" panose="020B0604020202020204" pitchFamily="34" charset="0"/>
                <a:sym typeface="Symbol" panose="05050102010706020507" pitchFamily="18" charset="2"/>
              </a:rPr>
              <a:t>	         </a:t>
            </a:r>
            <a:r>
              <a:rPr kumimoji="1" lang="en-US" altLang="en-US" b="1">
                <a:latin typeface="Courier New" panose="02070309020205020404" pitchFamily="49" charset="0"/>
                <a:cs typeface="Courier New" panose="02070309020205020404" pitchFamily="49" charset="0"/>
                <a:sym typeface="Symbol" panose="05050102010706020507" pitchFamily="18" charset="2"/>
              </a:rPr>
              <a:t>chgrp     G    game</a:t>
            </a:r>
          </a:p>
        </p:txBody>
      </p:sp>
      <p:pic>
        <p:nvPicPr>
          <p:cNvPr id="44037" name="Picture 1">
            <a:extLst>
              <a:ext uri="{FF2B5EF4-FFF2-40B4-BE49-F238E27FC236}">
                <a16:creationId xmlns:a16="http://schemas.microsoft.com/office/drawing/2014/main" id="{A6631249-4FFF-4880-A6E7-280DBA8C754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559175" y="4660900"/>
            <a:ext cx="2513013"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a:extLst>
              <a:ext uri="{FF2B5EF4-FFF2-40B4-BE49-F238E27FC236}">
                <a16:creationId xmlns:a16="http://schemas.microsoft.com/office/drawing/2014/main" id="{4F28242E-4A04-4121-BF10-45AB39388DFD}"/>
              </a:ext>
            </a:extLst>
          </p:cNvPr>
          <p:cNvSpPr>
            <a:spLocks noGrp="1" noChangeArrowheads="1"/>
          </p:cNvSpPr>
          <p:nvPr>
            <p:ph type="title"/>
          </p:nvPr>
        </p:nvSpPr>
        <p:spPr>
          <a:xfrm>
            <a:off x="1063333" y="202458"/>
            <a:ext cx="7864475" cy="609600"/>
          </a:xfrm>
        </p:spPr>
        <p:txBody>
          <a:bodyPr/>
          <a:lstStyle/>
          <a:p>
            <a:pPr eaLnBrk="1" hangingPunct="1"/>
            <a:r>
              <a:rPr lang="en-US" altLang="en-US" sz="2800" dirty="0"/>
              <a:t>Windows 7 Access-Control List Management</a:t>
            </a:r>
          </a:p>
        </p:txBody>
      </p:sp>
      <p:pic>
        <p:nvPicPr>
          <p:cNvPr id="45059" name="Picture 2" descr="11_16.pdf">
            <a:extLst>
              <a:ext uri="{FF2B5EF4-FFF2-40B4-BE49-F238E27FC236}">
                <a16:creationId xmlns:a16="http://schemas.microsoft.com/office/drawing/2014/main" id="{83B81BDC-7461-44F5-9BBC-1F8E5989295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841625" y="1120775"/>
            <a:ext cx="3533775" cy="4864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a:extLst>
              <a:ext uri="{FF2B5EF4-FFF2-40B4-BE49-F238E27FC236}">
                <a16:creationId xmlns:a16="http://schemas.microsoft.com/office/drawing/2014/main" id="{D4FA8E4E-DE74-48ED-A591-88BF26AA11AF}"/>
              </a:ext>
            </a:extLst>
          </p:cNvPr>
          <p:cNvSpPr>
            <a:spLocks noGrp="1" noChangeArrowheads="1"/>
          </p:cNvSpPr>
          <p:nvPr>
            <p:ph type="title"/>
          </p:nvPr>
        </p:nvSpPr>
        <p:spPr>
          <a:xfrm>
            <a:off x="949325" y="244121"/>
            <a:ext cx="7737475" cy="576262"/>
          </a:xfrm>
        </p:spPr>
        <p:txBody>
          <a:bodyPr/>
          <a:lstStyle/>
          <a:p>
            <a:pPr eaLnBrk="1" hangingPunct="1"/>
            <a:r>
              <a:rPr lang="en-US" altLang="en-US" dirty="0"/>
              <a:t>A Sample UNIX Directory Listing</a:t>
            </a:r>
          </a:p>
        </p:txBody>
      </p:sp>
      <p:pic>
        <p:nvPicPr>
          <p:cNvPr id="46083" name="Picture 4">
            <a:extLst>
              <a:ext uri="{FF2B5EF4-FFF2-40B4-BE49-F238E27FC236}">
                <a16:creationId xmlns:a16="http://schemas.microsoft.com/office/drawing/2014/main" id="{2742550A-BE1C-4724-A9AC-83F6503BD128}"/>
              </a:ext>
            </a:extLst>
          </p:cNvPr>
          <p:cNvPicPr>
            <a:picLocks noGrp="1" noChangeAspect="1" noChangeArrowheads="1"/>
          </p:cNvPicPr>
          <p:nvPr>
            <p:ph type="body" idx="1"/>
          </p:nvPr>
        </p:nvPicPr>
        <p:blipFill>
          <a:blip r:embed="rId3">
            <a:extLst>
              <a:ext uri="{28A0092B-C50C-407E-A947-70E740481C1C}">
                <a14:useLocalDpi xmlns:a14="http://schemas.microsoft.com/office/drawing/2010/main" val="0"/>
              </a:ext>
            </a:extLst>
          </a:blip>
          <a:srcRect l="722" t="27065" r="722" b="27065"/>
          <a:stretch>
            <a:fillRect/>
          </a:stretch>
        </p:blipFill>
        <p:spPr>
          <a:xfrm>
            <a:off x="1519238" y="1208088"/>
            <a:ext cx="6629400" cy="3030537"/>
          </a:xfrm>
          <a:noFill/>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3E7638FD-2A25-43CF-B34A-9C878CDE4D84}"/>
              </a:ext>
            </a:extLst>
          </p:cNvPr>
          <p:cNvSpPr>
            <a:spLocks noGrp="1" noChangeArrowheads="1"/>
          </p:cNvSpPr>
          <p:nvPr>
            <p:ph type="ctrTitle"/>
          </p:nvPr>
        </p:nvSpPr>
        <p:spPr>
          <a:xfrm>
            <a:off x="685800" y="814388"/>
            <a:ext cx="7772400" cy="2127250"/>
          </a:xfrm>
        </p:spPr>
        <p:txBody>
          <a:bodyPr/>
          <a:lstStyle/>
          <a:p>
            <a:pPr eaLnBrk="1" hangingPunct="1"/>
            <a:r>
              <a:rPr lang="en-US" altLang="en-US"/>
              <a:t>End of Chapter 13</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Rectangle 2">
            <a:extLst>
              <a:ext uri="{FF2B5EF4-FFF2-40B4-BE49-F238E27FC236}">
                <a16:creationId xmlns:a16="http://schemas.microsoft.com/office/drawing/2014/main" id="{61CFA52A-4082-4AB9-8FD4-C4510DCE1F3E}"/>
              </a:ext>
            </a:extLst>
          </p:cNvPr>
          <p:cNvSpPr>
            <a:spLocks noGrp="1" noChangeArrowheads="1"/>
          </p:cNvSpPr>
          <p:nvPr>
            <p:ph type="ctrTitle"/>
          </p:nvPr>
        </p:nvSpPr>
        <p:spPr>
          <a:xfrm>
            <a:off x="685800" y="830263"/>
            <a:ext cx="7772400" cy="2127250"/>
          </a:xfrm>
        </p:spPr>
        <p:txBody>
          <a:bodyPr/>
          <a:lstStyle/>
          <a:p>
            <a:pPr eaLnBrk="1" hangingPunct="1"/>
            <a:r>
              <a:rPr lang="en-US" altLang="en-US"/>
              <a:t>Chapter 14:  File System Implementation</a:t>
            </a:r>
          </a:p>
        </p:txBody>
      </p:sp>
    </p:spTree>
    <p:extLst>
      <p:ext uri="{BB962C8B-B14F-4D97-AF65-F5344CB8AC3E}">
        <p14:creationId xmlns:p14="http://schemas.microsoft.com/office/powerpoint/2010/main" val="6944791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Rectangle 2">
            <a:extLst>
              <a:ext uri="{FF2B5EF4-FFF2-40B4-BE49-F238E27FC236}">
                <a16:creationId xmlns:a16="http://schemas.microsoft.com/office/drawing/2014/main" id="{D7B3BA29-83D7-4A71-BE91-2ACE55756829}"/>
              </a:ext>
            </a:extLst>
          </p:cNvPr>
          <p:cNvSpPr>
            <a:spLocks noGrp="1" noChangeArrowheads="1"/>
          </p:cNvSpPr>
          <p:nvPr>
            <p:ph type="title"/>
          </p:nvPr>
        </p:nvSpPr>
        <p:spPr>
          <a:xfrm>
            <a:off x="933152" y="153406"/>
            <a:ext cx="8047037" cy="576262"/>
          </a:xfrm>
        </p:spPr>
        <p:txBody>
          <a:bodyPr/>
          <a:lstStyle/>
          <a:p>
            <a:pPr eaLnBrk="1" hangingPunct="1"/>
            <a:r>
              <a:rPr lang="en-US" altLang="en-US" dirty="0"/>
              <a:t>Outline </a:t>
            </a:r>
            <a:endParaRPr kumimoji="1" lang="en-US" altLang="en-US" dirty="0"/>
          </a:p>
        </p:txBody>
      </p:sp>
      <p:sp>
        <p:nvSpPr>
          <p:cNvPr id="7170" name="Rectangle 3">
            <a:extLst>
              <a:ext uri="{FF2B5EF4-FFF2-40B4-BE49-F238E27FC236}">
                <a16:creationId xmlns:a16="http://schemas.microsoft.com/office/drawing/2014/main" id="{BCAF3520-DA48-4C19-9CFC-44B653DEA5A2}"/>
              </a:ext>
            </a:extLst>
          </p:cNvPr>
          <p:cNvSpPr>
            <a:spLocks noGrp="1" noChangeArrowheads="1"/>
          </p:cNvSpPr>
          <p:nvPr>
            <p:ph type="body" idx="1"/>
          </p:nvPr>
        </p:nvSpPr>
        <p:spPr>
          <a:xfrm>
            <a:off x="896526" y="1233488"/>
            <a:ext cx="7640984" cy="4530725"/>
          </a:xfrm>
        </p:spPr>
        <p:txBody>
          <a:bodyPr/>
          <a:lstStyle/>
          <a:p>
            <a:r>
              <a:rPr lang="en-US" altLang="en-US" dirty="0"/>
              <a:t>File-System Structure</a:t>
            </a:r>
          </a:p>
          <a:p>
            <a:r>
              <a:rPr lang="en-US" altLang="en-US" dirty="0"/>
              <a:t>File-System Operations</a:t>
            </a:r>
          </a:p>
          <a:p>
            <a:r>
              <a:rPr lang="en-US" altLang="en-US" dirty="0"/>
              <a:t>Directory Implementation</a:t>
            </a:r>
          </a:p>
          <a:p>
            <a:r>
              <a:rPr lang="en-US" altLang="en-US" dirty="0"/>
              <a:t>Allocation Methods</a:t>
            </a:r>
          </a:p>
          <a:p>
            <a:r>
              <a:rPr lang="en-US" altLang="en-US" dirty="0"/>
              <a:t>Free-Space Management </a:t>
            </a:r>
          </a:p>
          <a:p>
            <a:r>
              <a:rPr lang="en-US" altLang="en-US" dirty="0"/>
              <a:t>Efficiency and Performance</a:t>
            </a:r>
          </a:p>
          <a:p>
            <a:r>
              <a:rPr lang="en-US" altLang="en-US" dirty="0"/>
              <a:t>Recovery</a:t>
            </a:r>
          </a:p>
          <a:p>
            <a:r>
              <a:rPr lang="en-US" altLang="en-US" dirty="0"/>
              <a:t>Example: WAFL File System</a:t>
            </a:r>
          </a:p>
        </p:txBody>
      </p:sp>
      <p:sp>
        <p:nvSpPr>
          <p:cNvPr id="7171" name="Rectangle 4">
            <a:extLst>
              <a:ext uri="{FF2B5EF4-FFF2-40B4-BE49-F238E27FC236}">
                <a16:creationId xmlns:a16="http://schemas.microsoft.com/office/drawing/2014/main" id="{9DCCA74D-FB81-46C5-BDA7-346388C66A8C}"/>
              </a:ext>
            </a:extLst>
          </p:cNvPr>
          <p:cNvSpPr>
            <a:spLocks noChangeArrowheads="1"/>
          </p:cNvSpPr>
          <p:nvPr/>
        </p:nvSpPr>
        <p:spPr bwMode="auto">
          <a:xfrm>
            <a:off x="974725" y="1531938"/>
            <a:ext cx="702945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5" tIns="45718" rIns="91435" bIns="45718"/>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endParaRPr kumimoji="0" lang="en-US" altLang="en-US" sz="2400">
              <a:latin typeface="Times New Roman" panose="02020603050405020304" pitchFamily="18" charset="0"/>
            </a:endParaRPr>
          </a:p>
        </p:txBody>
      </p:sp>
    </p:spTree>
    <p:extLst>
      <p:ext uri="{BB962C8B-B14F-4D97-AF65-F5344CB8AC3E}">
        <p14:creationId xmlns:p14="http://schemas.microsoft.com/office/powerpoint/2010/main" val="125862412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Rectangle 2">
            <a:extLst>
              <a:ext uri="{FF2B5EF4-FFF2-40B4-BE49-F238E27FC236}">
                <a16:creationId xmlns:a16="http://schemas.microsoft.com/office/drawing/2014/main" id="{A1D75EC5-CCA9-476B-B4DD-E093FF90E25E}"/>
              </a:ext>
            </a:extLst>
          </p:cNvPr>
          <p:cNvSpPr>
            <a:spLocks noGrp="1" noChangeArrowheads="1"/>
          </p:cNvSpPr>
          <p:nvPr>
            <p:ph type="title"/>
          </p:nvPr>
        </p:nvSpPr>
        <p:spPr>
          <a:xfrm>
            <a:off x="326570" y="146280"/>
            <a:ext cx="8229600" cy="576262"/>
          </a:xfrm>
        </p:spPr>
        <p:txBody>
          <a:bodyPr/>
          <a:lstStyle/>
          <a:p>
            <a:pPr eaLnBrk="1" hangingPunct="1"/>
            <a:r>
              <a:rPr lang="en-US" altLang="en-US" dirty="0"/>
              <a:t>Objectives</a:t>
            </a:r>
          </a:p>
        </p:txBody>
      </p:sp>
      <p:sp>
        <p:nvSpPr>
          <p:cNvPr id="9218" name="Rectangle 3">
            <a:extLst>
              <a:ext uri="{FF2B5EF4-FFF2-40B4-BE49-F238E27FC236}">
                <a16:creationId xmlns:a16="http://schemas.microsoft.com/office/drawing/2014/main" id="{9269339B-7F5B-4404-8408-56CE50459FB6}"/>
              </a:ext>
            </a:extLst>
          </p:cNvPr>
          <p:cNvSpPr>
            <a:spLocks noGrp="1" noChangeArrowheads="1"/>
          </p:cNvSpPr>
          <p:nvPr>
            <p:ph type="body" idx="1"/>
          </p:nvPr>
        </p:nvSpPr>
        <p:spPr>
          <a:xfrm>
            <a:off x="883294" y="1233488"/>
            <a:ext cx="7327900" cy="4530725"/>
          </a:xfrm>
        </p:spPr>
        <p:txBody>
          <a:bodyPr/>
          <a:lstStyle/>
          <a:p>
            <a:r>
              <a:rPr lang="en-US" altLang="en-US" dirty="0"/>
              <a:t>Describe the details of implementing local file systems and directory structures</a:t>
            </a:r>
          </a:p>
          <a:p>
            <a:r>
              <a:rPr lang="en-US" altLang="en-US" dirty="0"/>
              <a:t>Discuss block allocation and free-block algorithms and trade-offs</a:t>
            </a:r>
          </a:p>
          <a:p>
            <a:r>
              <a:rPr lang="en-US" altLang="en-US" dirty="0"/>
              <a:t>Explore file system efficiency and performance issues</a:t>
            </a:r>
          </a:p>
          <a:p>
            <a:r>
              <a:rPr lang="en-US" altLang="en-US" dirty="0"/>
              <a:t>Look at recovery from file system failures</a:t>
            </a:r>
          </a:p>
          <a:p>
            <a:r>
              <a:rPr lang="en-US" altLang="en-US" dirty="0"/>
              <a:t>Describe the WAFL file system as a concrete example</a:t>
            </a:r>
          </a:p>
          <a:p>
            <a:endParaRPr lang="en-US" altLang="en-US" dirty="0"/>
          </a:p>
        </p:txBody>
      </p:sp>
    </p:spTree>
    <p:extLst>
      <p:ext uri="{BB962C8B-B14F-4D97-AF65-F5344CB8AC3E}">
        <p14:creationId xmlns:p14="http://schemas.microsoft.com/office/powerpoint/2010/main" val="410035173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Rectangle 2">
            <a:extLst>
              <a:ext uri="{FF2B5EF4-FFF2-40B4-BE49-F238E27FC236}">
                <a16:creationId xmlns:a16="http://schemas.microsoft.com/office/drawing/2014/main" id="{FDC630E2-6A19-41F9-B067-203AE5DB8A10}"/>
              </a:ext>
            </a:extLst>
          </p:cNvPr>
          <p:cNvSpPr>
            <a:spLocks noGrp="1" noChangeArrowheads="1"/>
          </p:cNvSpPr>
          <p:nvPr>
            <p:ph type="title"/>
          </p:nvPr>
        </p:nvSpPr>
        <p:spPr>
          <a:xfrm>
            <a:off x="886601" y="235762"/>
            <a:ext cx="7762875" cy="576262"/>
          </a:xfrm>
        </p:spPr>
        <p:txBody>
          <a:bodyPr/>
          <a:lstStyle/>
          <a:p>
            <a:pPr eaLnBrk="1" hangingPunct="1"/>
            <a:r>
              <a:rPr lang="en-US" altLang="en-US" dirty="0"/>
              <a:t>File-System Structure</a:t>
            </a:r>
          </a:p>
        </p:txBody>
      </p:sp>
      <p:sp>
        <p:nvSpPr>
          <p:cNvPr id="11266" name="Rectangle 3">
            <a:extLst>
              <a:ext uri="{FF2B5EF4-FFF2-40B4-BE49-F238E27FC236}">
                <a16:creationId xmlns:a16="http://schemas.microsoft.com/office/drawing/2014/main" id="{44C2C079-F5DF-42D0-8D47-51C2C8C67A43}"/>
              </a:ext>
            </a:extLst>
          </p:cNvPr>
          <p:cNvSpPr>
            <a:spLocks noGrp="1" noChangeArrowheads="1"/>
          </p:cNvSpPr>
          <p:nvPr>
            <p:ph type="body" idx="1"/>
          </p:nvPr>
        </p:nvSpPr>
        <p:spPr>
          <a:xfrm>
            <a:off x="915987" y="1163637"/>
            <a:ext cx="7312025" cy="4530725"/>
          </a:xfrm>
        </p:spPr>
        <p:txBody>
          <a:bodyPr/>
          <a:lstStyle/>
          <a:p>
            <a:r>
              <a:rPr lang="en-US" altLang="en-US" dirty="0"/>
              <a:t>File structure</a:t>
            </a:r>
          </a:p>
          <a:p>
            <a:pPr lvl="1"/>
            <a:r>
              <a:rPr lang="en-US" altLang="en-US" dirty="0"/>
              <a:t>Logical storage unit</a:t>
            </a:r>
          </a:p>
          <a:p>
            <a:pPr lvl="1"/>
            <a:r>
              <a:rPr lang="en-US" altLang="en-US" dirty="0"/>
              <a:t>Collection of related information</a:t>
            </a:r>
            <a:endParaRPr lang="en-US" altLang="en-US" sz="800" dirty="0"/>
          </a:p>
          <a:p>
            <a:r>
              <a:rPr lang="en-US" altLang="en-US" b="1" dirty="0">
                <a:solidFill>
                  <a:srgbClr val="006699"/>
                </a:solidFill>
                <a:latin typeface="+mj-lt"/>
              </a:rPr>
              <a:t>File</a:t>
            </a:r>
            <a:r>
              <a:rPr lang="en-US" altLang="en-US" b="1" dirty="0">
                <a:solidFill>
                  <a:srgbClr val="3366FF"/>
                </a:solidFill>
              </a:rPr>
              <a:t> </a:t>
            </a:r>
            <a:r>
              <a:rPr lang="en-US" altLang="en-US" b="1" dirty="0">
                <a:solidFill>
                  <a:srgbClr val="006699"/>
                </a:solidFill>
                <a:latin typeface="+mj-lt"/>
              </a:rPr>
              <a:t>system</a:t>
            </a:r>
            <a:r>
              <a:rPr lang="en-US" altLang="en-US" dirty="0">
                <a:solidFill>
                  <a:srgbClr val="3366FF"/>
                </a:solidFill>
              </a:rPr>
              <a:t> </a:t>
            </a:r>
            <a:r>
              <a:rPr lang="en-US" altLang="en-US" dirty="0"/>
              <a:t>resides on secondary storage (disks)</a:t>
            </a:r>
          </a:p>
          <a:p>
            <a:pPr lvl="1"/>
            <a:r>
              <a:rPr lang="en-US" altLang="en-US" dirty="0"/>
              <a:t>Provided user interface to storage, mapping logical to physical</a:t>
            </a:r>
          </a:p>
          <a:p>
            <a:pPr lvl="1"/>
            <a:r>
              <a:rPr lang="en-US" altLang="en-US" dirty="0"/>
              <a:t>Provides efficient and convenient access to disk by allowing data to be stored, located retrieved easily</a:t>
            </a:r>
          </a:p>
          <a:p>
            <a:r>
              <a:rPr lang="en-US" altLang="en-US" dirty="0"/>
              <a:t>Disk provides in-place rewrite and random access</a:t>
            </a:r>
          </a:p>
          <a:p>
            <a:pPr lvl="1"/>
            <a:r>
              <a:rPr lang="en-US" altLang="en-US" dirty="0"/>
              <a:t>I/O transfers performed in </a:t>
            </a:r>
            <a:r>
              <a:rPr lang="en-US" altLang="en-US" b="1" dirty="0">
                <a:solidFill>
                  <a:srgbClr val="006699"/>
                </a:solidFill>
                <a:latin typeface="+mj-lt"/>
              </a:rPr>
              <a:t>blocks</a:t>
            </a:r>
            <a:r>
              <a:rPr lang="en-US" altLang="en-US" dirty="0"/>
              <a:t> of </a:t>
            </a:r>
            <a:r>
              <a:rPr lang="en-US" altLang="en-US" b="1" dirty="0">
                <a:solidFill>
                  <a:srgbClr val="006699"/>
                </a:solidFill>
                <a:latin typeface="+mj-lt"/>
              </a:rPr>
              <a:t>sectors</a:t>
            </a:r>
            <a:r>
              <a:rPr lang="en-US" altLang="en-US" dirty="0"/>
              <a:t> (usually 512 bytes)</a:t>
            </a:r>
            <a:endParaRPr lang="en-US" altLang="en-US" sz="800" dirty="0"/>
          </a:p>
          <a:p>
            <a:r>
              <a:rPr lang="en-US" altLang="en-US" b="1" dirty="0">
                <a:solidFill>
                  <a:srgbClr val="006699"/>
                </a:solidFill>
                <a:latin typeface="+mj-lt"/>
              </a:rPr>
              <a:t>File</a:t>
            </a:r>
            <a:r>
              <a:rPr lang="en-US" altLang="en-US" b="1" dirty="0">
                <a:solidFill>
                  <a:srgbClr val="3366FF"/>
                </a:solidFill>
              </a:rPr>
              <a:t> </a:t>
            </a:r>
            <a:r>
              <a:rPr lang="en-US" altLang="en-US" b="1" dirty="0">
                <a:solidFill>
                  <a:srgbClr val="006699"/>
                </a:solidFill>
                <a:latin typeface="+mj-lt"/>
              </a:rPr>
              <a:t>control</a:t>
            </a:r>
            <a:r>
              <a:rPr lang="en-US" altLang="en-US" b="1" dirty="0">
                <a:solidFill>
                  <a:srgbClr val="3366FF"/>
                </a:solidFill>
              </a:rPr>
              <a:t> </a:t>
            </a:r>
            <a:r>
              <a:rPr lang="en-US" altLang="en-US" b="1" dirty="0">
                <a:solidFill>
                  <a:srgbClr val="006699"/>
                </a:solidFill>
                <a:latin typeface="+mj-lt"/>
              </a:rPr>
              <a:t>block</a:t>
            </a:r>
            <a:r>
              <a:rPr lang="en-US" altLang="en-US" b="1" dirty="0">
                <a:solidFill>
                  <a:srgbClr val="3366FF"/>
                </a:solidFill>
              </a:rPr>
              <a:t> </a:t>
            </a:r>
            <a:r>
              <a:rPr lang="en-US" altLang="en-US" dirty="0"/>
              <a:t>(</a:t>
            </a:r>
            <a:r>
              <a:rPr lang="en-US" altLang="en-US" b="1" dirty="0">
                <a:solidFill>
                  <a:srgbClr val="006699"/>
                </a:solidFill>
                <a:latin typeface="+mj-lt"/>
              </a:rPr>
              <a:t>FCB</a:t>
            </a:r>
            <a:r>
              <a:rPr lang="en-US" altLang="en-US" dirty="0"/>
              <a:t>)</a:t>
            </a:r>
            <a:r>
              <a:rPr lang="en-US" altLang="en-US" dirty="0">
                <a:solidFill>
                  <a:srgbClr val="3366FF"/>
                </a:solidFill>
              </a:rPr>
              <a:t> </a:t>
            </a:r>
            <a:r>
              <a:rPr lang="en-US" altLang="en-US" dirty="0"/>
              <a:t>– storage structure consisting of information about a file</a:t>
            </a:r>
            <a:endParaRPr lang="en-US" altLang="en-US" sz="800" dirty="0"/>
          </a:p>
          <a:p>
            <a:r>
              <a:rPr lang="en-US" altLang="en-US" b="1" dirty="0">
                <a:solidFill>
                  <a:srgbClr val="006699"/>
                </a:solidFill>
                <a:latin typeface="+mj-lt"/>
              </a:rPr>
              <a:t>Device</a:t>
            </a:r>
            <a:r>
              <a:rPr lang="en-US" altLang="en-US" b="1" dirty="0">
                <a:solidFill>
                  <a:srgbClr val="3366FF"/>
                </a:solidFill>
              </a:rPr>
              <a:t> </a:t>
            </a:r>
            <a:r>
              <a:rPr lang="en-US" altLang="en-US" b="1" dirty="0">
                <a:solidFill>
                  <a:srgbClr val="006699"/>
                </a:solidFill>
                <a:latin typeface="+mj-lt"/>
              </a:rPr>
              <a:t>driver</a:t>
            </a:r>
            <a:r>
              <a:rPr lang="en-US" altLang="en-US" dirty="0">
                <a:solidFill>
                  <a:srgbClr val="3366FF"/>
                </a:solidFill>
              </a:rPr>
              <a:t> </a:t>
            </a:r>
            <a:r>
              <a:rPr lang="en-US" altLang="en-US" dirty="0"/>
              <a:t>controls the physical device </a:t>
            </a:r>
          </a:p>
          <a:p>
            <a:r>
              <a:rPr lang="en-US" altLang="en-US" dirty="0"/>
              <a:t>File system organized into layers</a:t>
            </a:r>
          </a:p>
          <a:p>
            <a:endParaRPr lang="en-US" altLang="en-US" dirty="0"/>
          </a:p>
        </p:txBody>
      </p:sp>
    </p:spTree>
    <p:extLst>
      <p:ext uri="{BB962C8B-B14F-4D97-AF65-F5344CB8AC3E}">
        <p14:creationId xmlns:p14="http://schemas.microsoft.com/office/powerpoint/2010/main" val="18602476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A87311EE-EAAE-42C5-87B1-E2BA40562EBF}"/>
              </a:ext>
            </a:extLst>
          </p:cNvPr>
          <p:cNvSpPr>
            <a:spLocks noGrp="1" noChangeArrowheads="1"/>
          </p:cNvSpPr>
          <p:nvPr>
            <p:ph type="title"/>
          </p:nvPr>
        </p:nvSpPr>
        <p:spPr>
          <a:xfrm>
            <a:off x="354559" y="240330"/>
            <a:ext cx="8229600" cy="576263"/>
          </a:xfrm>
        </p:spPr>
        <p:txBody>
          <a:bodyPr/>
          <a:lstStyle/>
          <a:p>
            <a:pPr eaLnBrk="1" hangingPunct="1"/>
            <a:r>
              <a:rPr lang="en-US" altLang="en-US" dirty="0"/>
              <a:t>File Concept</a:t>
            </a:r>
          </a:p>
        </p:txBody>
      </p:sp>
      <p:sp>
        <p:nvSpPr>
          <p:cNvPr id="6147" name="Rectangle 3">
            <a:extLst>
              <a:ext uri="{FF2B5EF4-FFF2-40B4-BE49-F238E27FC236}">
                <a16:creationId xmlns:a16="http://schemas.microsoft.com/office/drawing/2014/main" id="{37B7C5E7-8176-4731-B84D-C095481726B2}"/>
              </a:ext>
            </a:extLst>
          </p:cNvPr>
          <p:cNvSpPr>
            <a:spLocks noGrp="1" noChangeArrowheads="1"/>
          </p:cNvSpPr>
          <p:nvPr>
            <p:ph type="body" idx="1"/>
          </p:nvPr>
        </p:nvSpPr>
        <p:spPr>
          <a:xfrm>
            <a:off x="907591" y="1242072"/>
            <a:ext cx="7648575" cy="4530725"/>
          </a:xfrm>
        </p:spPr>
        <p:txBody>
          <a:bodyPr/>
          <a:lstStyle/>
          <a:p>
            <a:r>
              <a:rPr lang="en-US" altLang="en-US" dirty="0"/>
              <a:t>Contiguous logical address space</a:t>
            </a:r>
          </a:p>
          <a:p>
            <a:r>
              <a:rPr lang="en-US" altLang="en-US" dirty="0"/>
              <a:t>Types: </a:t>
            </a:r>
          </a:p>
          <a:p>
            <a:pPr lvl="1"/>
            <a:r>
              <a:rPr lang="en-US" altLang="en-US" dirty="0"/>
              <a:t>Data</a:t>
            </a:r>
          </a:p>
          <a:p>
            <a:pPr lvl="2"/>
            <a:r>
              <a:rPr lang="en-US" altLang="en-US" dirty="0"/>
              <a:t>numeric</a:t>
            </a:r>
          </a:p>
          <a:p>
            <a:pPr lvl="2"/>
            <a:r>
              <a:rPr lang="en-US" altLang="en-US" dirty="0"/>
              <a:t>character</a:t>
            </a:r>
          </a:p>
          <a:p>
            <a:pPr lvl="2"/>
            <a:r>
              <a:rPr lang="en-US" altLang="en-US" dirty="0"/>
              <a:t>binary</a:t>
            </a:r>
          </a:p>
          <a:p>
            <a:pPr lvl="1"/>
            <a:r>
              <a:rPr lang="en-US" altLang="en-US" dirty="0"/>
              <a:t>Program</a:t>
            </a:r>
          </a:p>
          <a:p>
            <a:r>
              <a:rPr lang="en-US" altLang="en-US" dirty="0"/>
              <a:t>Contents defined by file’s creator</a:t>
            </a:r>
          </a:p>
          <a:p>
            <a:pPr lvl="1"/>
            <a:r>
              <a:rPr lang="en-US" altLang="en-US" dirty="0"/>
              <a:t>Many types</a:t>
            </a:r>
          </a:p>
          <a:p>
            <a:pPr lvl="2"/>
            <a:r>
              <a:rPr lang="en-US" altLang="en-US" dirty="0"/>
              <a:t>Consider </a:t>
            </a:r>
            <a:r>
              <a:rPr lang="en-US" altLang="en-US" b="1" dirty="0">
                <a:solidFill>
                  <a:srgbClr val="006699"/>
                </a:solidFill>
                <a:latin typeface="+mj-lt"/>
              </a:rPr>
              <a:t>text</a:t>
            </a:r>
            <a:r>
              <a:rPr lang="en-US" altLang="en-US" b="1" dirty="0">
                <a:solidFill>
                  <a:srgbClr val="3366FF"/>
                </a:solidFill>
              </a:rPr>
              <a:t> </a:t>
            </a:r>
            <a:r>
              <a:rPr lang="en-US" altLang="en-US" b="1" dirty="0">
                <a:solidFill>
                  <a:srgbClr val="006699"/>
                </a:solidFill>
                <a:latin typeface="+mj-lt"/>
              </a:rPr>
              <a:t>file</a:t>
            </a:r>
            <a:r>
              <a:rPr lang="en-US" altLang="en-US" b="1" dirty="0">
                <a:solidFill>
                  <a:srgbClr val="3366FF"/>
                </a:solidFill>
              </a:rPr>
              <a:t>, </a:t>
            </a:r>
            <a:r>
              <a:rPr lang="en-US" altLang="en-US" b="1" dirty="0">
                <a:solidFill>
                  <a:srgbClr val="006699"/>
                </a:solidFill>
                <a:latin typeface="+mj-lt"/>
              </a:rPr>
              <a:t>source</a:t>
            </a:r>
            <a:r>
              <a:rPr lang="en-US" altLang="en-US" b="1" dirty="0">
                <a:solidFill>
                  <a:srgbClr val="3366FF"/>
                </a:solidFill>
              </a:rPr>
              <a:t> </a:t>
            </a:r>
            <a:r>
              <a:rPr lang="en-US" altLang="en-US" b="1" dirty="0">
                <a:solidFill>
                  <a:srgbClr val="006699"/>
                </a:solidFill>
                <a:latin typeface="+mj-lt"/>
              </a:rPr>
              <a:t>file</a:t>
            </a:r>
            <a:r>
              <a:rPr lang="en-US" altLang="en-US" b="1" dirty="0">
                <a:solidFill>
                  <a:srgbClr val="3366FF"/>
                </a:solidFill>
              </a:rPr>
              <a:t>, </a:t>
            </a:r>
            <a:r>
              <a:rPr lang="en-US" altLang="en-US" b="1" dirty="0">
                <a:solidFill>
                  <a:srgbClr val="006699"/>
                </a:solidFill>
                <a:latin typeface="+mj-lt"/>
              </a:rPr>
              <a:t>executable</a:t>
            </a:r>
            <a:r>
              <a:rPr lang="en-US" altLang="en-US" b="1" dirty="0">
                <a:solidFill>
                  <a:srgbClr val="3366FF"/>
                </a:solidFill>
              </a:rPr>
              <a:t> </a:t>
            </a:r>
            <a:r>
              <a:rPr lang="en-US" altLang="en-US" b="1" dirty="0">
                <a:solidFill>
                  <a:srgbClr val="006699"/>
                </a:solidFill>
                <a:latin typeface="+mj-lt"/>
              </a:rPr>
              <a:t>file</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Rectangle 2">
            <a:extLst>
              <a:ext uri="{FF2B5EF4-FFF2-40B4-BE49-F238E27FC236}">
                <a16:creationId xmlns:a16="http://schemas.microsoft.com/office/drawing/2014/main" id="{B4D5E75F-FA80-449A-915F-D2BD587208C9}"/>
              </a:ext>
            </a:extLst>
          </p:cNvPr>
          <p:cNvSpPr>
            <a:spLocks noGrp="1" noChangeArrowheads="1"/>
          </p:cNvSpPr>
          <p:nvPr>
            <p:ph type="title"/>
          </p:nvPr>
        </p:nvSpPr>
        <p:spPr>
          <a:xfrm>
            <a:off x="457200" y="238549"/>
            <a:ext cx="8229600" cy="576262"/>
          </a:xfrm>
        </p:spPr>
        <p:txBody>
          <a:bodyPr/>
          <a:lstStyle/>
          <a:p>
            <a:pPr eaLnBrk="1" hangingPunct="1"/>
            <a:r>
              <a:rPr lang="en-US" altLang="en-US" dirty="0"/>
              <a:t>Layered File System</a:t>
            </a:r>
          </a:p>
        </p:txBody>
      </p:sp>
      <p:pic>
        <p:nvPicPr>
          <p:cNvPr id="13314" name="Picture 2">
            <a:extLst>
              <a:ext uri="{FF2B5EF4-FFF2-40B4-BE49-F238E27FC236}">
                <a16:creationId xmlns:a16="http://schemas.microsoft.com/office/drawing/2014/main" id="{441F3BCD-EC43-449D-BDE4-031AB51C61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19475" y="1190625"/>
            <a:ext cx="2305050" cy="4516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8596655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a:extLst>
              <a:ext uri="{FF2B5EF4-FFF2-40B4-BE49-F238E27FC236}">
                <a16:creationId xmlns:a16="http://schemas.microsoft.com/office/drawing/2014/main" id="{CDBB66CE-15D9-45C4-9141-1EC5CCDA6599}"/>
              </a:ext>
            </a:extLst>
          </p:cNvPr>
          <p:cNvSpPr>
            <a:spLocks noGrp="1" noChangeArrowheads="1"/>
          </p:cNvSpPr>
          <p:nvPr>
            <p:ph type="title"/>
          </p:nvPr>
        </p:nvSpPr>
        <p:spPr>
          <a:xfrm>
            <a:off x="457200" y="245093"/>
            <a:ext cx="8229600" cy="576262"/>
          </a:xfrm>
        </p:spPr>
        <p:txBody>
          <a:bodyPr/>
          <a:lstStyle/>
          <a:p>
            <a:r>
              <a:rPr lang="en-US" altLang="en-US" dirty="0"/>
              <a:t>File System Layers</a:t>
            </a:r>
          </a:p>
        </p:txBody>
      </p:sp>
      <p:sp>
        <p:nvSpPr>
          <p:cNvPr id="8195" name="Content Placeholder 2">
            <a:extLst>
              <a:ext uri="{FF2B5EF4-FFF2-40B4-BE49-F238E27FC236}">
                <a16:creationId xmlns:a16="http://schemas.microsoft.com/office/drawing/2014/main" id="{DDAD3471-F4DF-5B4A-AD80-1B5DCFD2163D}"/>
              </a:ext>
            </a:extLst>
          </p:cNvPr>
          <p:cNvSpPr>
            <a:spLocks noGrp="1"/>
          </p:cNvSpPr>
          <p:nvPr>
            <p:ph idx="1"/>
          </p:nvPr>
        </p:nvSpPr>
        <p:spPr>
          <a:xfrm>
            <a:off x="894186" y="1210716"/>
            <a:ext cx="7689977" cy="4803775"/>
          </a:xfrm>
        </p:spPr>
        <p:txBody>
          <a:bodyPr/>
          <a:lstStyle/>
          <a:p>
            <a:pPr>
              <a:defRPr/>
            </a:pPr>
            <a:r>
              <a:rPr lang="en-US" altLang="en-US" b="1" dirty="0">
                <a:solidFill>
                  <a:srgbClr val="006699"/>
                </a:solidFill>
                <a:latin typeface="+mj-lt"/>
              </a:rPr>
              <a:t>Device</a:t>
            </a:r>
            <a:r>
              <a:rPr lang="en-US" altLang="en-US" b="1" dirty="0">
                <a:solidFill>
                  <a:srgbClr val="3366FF"/>
                </a:solidFill>
              </a:rPr>
              <a:t> </a:t>
            </a:r>
            <a:r>
              <a:rPr lang="en-US" altLang="en-US" b="1" dirty="0">
                <a:solidFill>
                  <a:srgbClr val="006699"/>
                </a:solidFill>
                <a:latin typeface="+mj-lt"/>
              </a:rPr>
              <a:t>drivers</a:t>
            </a:r>
            <a:r>
              <a:rPr lang="en-US" altLang="en-US" b="1" dirty="0">
                <a:solidFill>
                  <a:srgbClr val="3366FF"/>
                </a:solidFill>
              </a:rPr>
              <a:t> </a:t>
            </a:r>
            <a:r>
              <a:rPr lang="en-US" altLang="en-US" dirty="0"/>
              <a:t>manage I/O devices at the I/O control layer</a:t>
            </a:r>
          </a:p>
          <a:p>
            <a:pPr lvl="1">
              <a:defRPr/>
            </a:pPr>
            <a:r>
              <a:rPr lang="en-US" altLang="en-US" dirty="0"/>
              <a:t>Given commands like </a:t>
            </a:r>
            <a:r>
              <a:rPr lang="ja-JP" altLang="en-US" dirty="0"/>
              <a:t>“</a:t>
            </a:r>
            <a:r>
              <a:rPr lang="en-US" altLang="ja-JP" dirty="0"/>
              <a:t>read drive1, cylinder 72, track 2, sector 10, into memory location 1060</a:t>
            </a:r>
            <a:r>
              <a:rPr lang="ja-JP" altLang="en-US" dirty="0"/>
              <a:t>”</a:t>
            </a:r>
            <a:r>
              <a:rPr lang="en-US" altLang="ja-JP" dirty="0"/>
              <a:t> outputs low-level hardware specific commands to hardware controller</a:t>
            </a:r>
            <a:endParaRPr lang="en-US" altLang="ja-JP" b="1" dirty="0">
              <a:solidFill>
                <a:srgbClr val="3366FF"/>
              </a:solidFill>
            </a:endParaRPr>
          </a:p>
          <a:p>
            <a:pPr>
              <a:defRPr/>
            </a:pPr>
            <a:r>
              <a:rPr lang="en-US" altLang="en-US" b="1" dirty="0">
                <a:solidFill>
                  <a:srgbClr val="006699"/>
                </a:solidFill>
                <a:latin typeface="+mj-lt"/>
              </a:rPr>
              <a:t>Basic</a:t>
            </a:r>
            <a:r>
              <a:rPr lang="en-US" altLang="en-US" b="1" dirty="0">
                <a:solidFill>
                  <a:srgbClr val="3366FF"/>
                </a:solidFill>
              </a:rPr>
              <a:t> </a:t>
            </a:r>
            <a:r>
              <a:rPr lang="en-US" altLang="en-US" b="1" dirty="0">
                <a:solidFill>
                  <a:srgbClr val="006699"/>
                </a:solidFill>
                <a:latin typeface="+mj-lt"/>
              </a:rPr>
              <a:t>file</a:t>
            </a:r>
            <a:r>
              <a:rPr lang="en-US" altLang="en-US" b="1" dirty="0">
                <a:solidFill>
                  <a:srgbClr val="3366FF"/>
                </a:solidFill>
              </a:rPr>
              <a:t> </a:t>
            </a:r>
            <a:r>
              <a:rPr lang="en-US" altLang="en-US" b="1" dirty="0">
                <a:solidFill>
                  <a:srgbClr val="006699"/>
                </a:solidFill>
                <a:latin typeface="+mj-lt"/>
              </a:rPr>
              <a:t>system</a:t>
            </a:r>
            <a:r>
              <a:rPr lang="en-US" altLang="en-US" b="1" dirty="0">
                <a:solidFill>
                  <a:srgbClr val="3366FF"/>
                </a:solidFill>
              </a:rPr>
              <a:t> </a:t>
            </a:r>
            <a:r>
              <a:rPr lang="en-US" altLang="en-US" dirty="0"/>
              <a:t>given command like </a:t>
            </a:r>
            <a:r>
              <a:rPr lang="ja-JP" altLang="en-US" dirty="0"/>
              <a:t>“</a:t>
            </a:r>
            <a:r>
              <a:rPr lang="en-US" altLang="ja-JP" dirty="0"/>
              <a:t>retrieve block 123</a:t>
            </a:r>
            <a:r>
              <a:rPr lang="ja-JP" altLang="en-US" dirty="0"/>
              <a:t>”</a:t>
            </a:r>
            <a:r>
              <a:rPr lang="en-US" altLang="ja-JP" dirty="0"/>
              <a:t> translates to device driver</a:t>
            </a:r>
          </a:p>
          <a:p>
            <a:pPr>
              <a:defRPr/>
            </a:pPr>
            <a:r>
              <a:rPr lang="en-US" altLang="en-US" dirty="0"/>
              <a:t>Also manages memory buffers and caches (allocation, freeing, replacement) </a:t>
            </a:r>
          </a:p>
          <a:p>
            <a:pPr lvl="1">
              <a:defRPr/>
            </a:pPr>
            <a:r>
              <a:rPr lang="en-US" altLang="en-US" dirty="0"/>
              <a:t>Buffers hold data in transit</a:t>
            </a:r>
          </a:p>
          <a:p>
            <a:pPr lvl="1">
              <a:defRPr/>
            </a:pPr>
            <a:r>
              <a:rPr lang="en-US" altLang="en-US" dirty="0"/>
              <a:t>Caches hold frequently used data</a:t>
            </a:r>
            <a:endParaRPr lang="en-US" altLang="ja-JP" b="1" dirty="0">
              <a:solidFill>
                <a:srgbClr val="3366FF"/>
              </a:solidFill>
            </a:endParaRPr>
          </a:p>
          <a:p>
            <a:pPr>
              <a:defRPr/>
            </a:pPr>
            <a:r>
              <a:rPr lang="en-US" altLang="en-US" b="1" dirty="0">
                <a:solidFill>
                  <a:srgbClr val="006699"/>
                </a:solidFill>
                <a:latin typeface="+mj-lt"/>
              </a:rPr>
              <a:t>File</a:t>
            </a:r>
            <a:r>
              <a:rPr lang="en-US" altLang="en-US" b="1" dirty="0">
                <a:solidFill>
                  <a:srgbClr val="3366FF"/>
                </a:solidFill>
              </a:rPr>
              <a:t> </a:t>
            </a:r>
            <a:r>
              <a:rPr lang="en-US" altLang="en-US" b="1" dirty="0">
                <a:solidFill>
                  <a:srgbClr val="006699"/>
                </a:solidFill>
                <a:latin typeface="+mj-lt"/>
              </a:rPr>
              <a:t>organization</a:t>
            </a:r>
            <a:r>
              <a:rPr lang="en-US" altLang="en-US" b="1" dirty="0">
                <a:solidFill>
                  <a:srgbClr val="3366FF"/>
                </a:solidFill>
              </a:rPr>
              <a:t> </a:t>
            </a:r>
            <a:r>
              <a:rPr lang="en-US" altLang="en-US" b="1" dirty="0">
                <a:solidFill>
                  <a:srgbClr val="006699"/>
                </a:solidFill>
                <a:latin typeface="+mj-lt"/>
              </a:rPr>
              <a:t>module</a:t>
            </a:r>
            <a:r>
              <a:rPr lang="en-US" altLang="en-US" b="1" dirty="0">
                <a:solidFill>
                  <a:srgbClr val="3366FF"/>
                </a:solidFill>
              </a:rPr>
              <a:t> </a:t>
            </a:r>
            <a:r>
              <a:rPr lang="en-US" altLang="en-US" dirty="0"/>
              <a:t>understands files, logical address, and physical blocks</a:t>
            </a:r>
          </a:p>
          <a:p>
            <a:pPr marL="285750" lvl="1">
              <a:buClr>
                <a:srgbClr val="993300"/>
              </a:buClr>
              <a:buFont typeface="Wingdings" panose="05000000000000000000" pitchFamily="2" charset="2"/>
              <a:buChar char="§"/>
              <a:defRPr/>
            </a:pPr>
            <a:r>
              <a:rPr lang="en-US" altLang="en-US" dirty="0"/>
              <a:t>Translates logical block # to physical block #</a:t>
            </a:r>
          </a:p>
          <a:p>
            <a:pPr marL="285750" lvl="1">
              <a:buClr>
                <a:srgbClr val="993300"/>
              </a:buClr>
              <a:buFont typeface="Wingdings" panose="05000000000000000000" pitchFamily="2" charset="2"/>
              <a:buChar char="§"/>
              <a:defRPr/>
            </a:pPr>
            <a:r>
              <a:rPr lang="en-US" altLang="en-US" dirty="0"/>
              <a:t>Manages free space, disk allocation</a:t>
            </a:r>
          </a:p>
          <a:p>
            <a:pPr marL="1027113" lvl="3" indent="-341313">
              <a:buClr>
                <a:srgbClr val="993300"/>
              </a:buClr>
              <a:buSzPct val="90000"/>
              <a:buFont typeface="Monotype Sorts" pitchFamily="-84" charset="2"/>
              <a:buChar char="n"/>
              <a:defRPr/>
            </a:pPr>
            <a:endParaRPr lang="en-US" altLang="en-US" dirty="0"/>
          </a:p>
          <a:p>
            <a:pPr lvl="1">
              <a:buClr>
                <a:srgbClr val="993300"/>
              </a:buClr>
              <a:buSzPct val="90000"/>
              <a:buFont typeface="Monotype Sorts" pitchFamily="-84" charset="2"/>
              <a:buChar char="n"/>
              <a:defRPr/>
            </a:pPr>
            <a:endParaRPr lang="en-US" altLang="en-US" dirty="0"/>
          </a:p>
          <a:p>
            <a:pPr marL="1027113" lvl="3" indent="-341313">
              <a:buClr>
                <a:srgbClr val="993300"/>
              </a:buClr>
              <a:buSzPct val="90000"/>
              <a:buFont typeface="Monotype Sorts" pitchFamily="-84" charset="2"/>
              <a:buChar char="n"/>
              <a:defRPr/>
            </a:pPr>
            <a:endParaRPr lang="en-US" altLang="en-US" dirty="0"/>
          </a:p>
          <a:p>
            <a:pPr>
              <a:defRPr/>
            </a:pPr>
            <a:endParaRPr lang="en-US" altLang="en-US" dirty="0"/>
          </a:p>
        </p:txBody>
      </p:sp>
    </p:spTree>
    <p:extLst>
      <p:ext uri="{BB962C8B-B14F-4D97-AF65-F5344CB8AC3E}">
        <p14:creationId xmlns:p14="http://schemas.microsoft.com/office/powerpoint/2010/main" val="269720859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Title 1">
            <a:extLst>
              <a:ext uri="{FF2B5EF4-FFF2-40B4-BE49-F238E27FC236}">
                <a16:creationId xmlns:a16="http://schemas.microsoft.com/office/drawing/2014/main" id="{D1679D0F-FB9C-4217-AF0B-A91D899C7165}"/>
              </a:ext>
            </a:extLst>
          </p:cNvPr>
          <p:cNvSpPr>
            <a:spLocks noGrp="1" noChangeArrowheads="1"/>
          </p:cNvSpPr>
          <p:nvPr>
            <p:ph type="title"/>
          </p:nvPr>
        </p:nvSpPr>
        <p:spPr>
          <a:xfrm>
            <a:off x="457200" y="247880"/>
            <a:ext cx="8229600" cy="576262"/>
          </a:xfrm>
        </p:spPr>
        <p:txBody>
          <a:bodyPr/>
          <a:lstStyle/>
          <a:p>
            <a:r>
              <a:rPr lang="en-US" altLang="en-US" dirty="0"/>
              <a:t>File System Layers (Cont.)</a:t>
            </a:r>
          </a:p>
        </p:txBody>
      </p:sp>
      <p:sp>
        <p:nvSpPr>
          <p:cNvPr id="16386" name="Content Placeholder 2">
            <a:extLst>
              <a:ext uri="{FF2B5EF4-FFF2-40B4-BE49-F238E27FC236}">
                <a16:creationId xmlns:a16="http://schemas.microsoft.com/office/drawing/2014/main" id="{190C61EE-E2DF-40C7-AD60-5A1AC9076867}"/>
              </a:ext>
            </a:extLst>
          </p:cNvPr>
          <p:cNvSpPr>
            <a:spLocks noGrp="1" noChangeArrowheads="1"/>
          </p:cNvSpPr>
          <p:nvPr>
            <p:ph idx="1"/>
          </p:nvPr>
        </p:nvSpPr>
        <p:spPr>
          <a:xfrm>
            <a:off x="891399" y="1243661"/>
            <a:ext cx="6754002" cy="5004739"/>
          </a:xfrm>
        </p:spPr>
        <p:txBody>
          <a:bodyPr/>
          <a:lstStyle/>
          <a:p>
            <a:r>
              <a:rPr lang="en-US" altLang="en-US" b="1" dirty="0">
                <a:solidFill>
                  <a:srgbClr val="006699"/>
                </a:solidFill>
                <a:latin typeface="+mj-lt"/>
              </a:rPr>
              <a:t>Logical</a:t>
            </a:r>
            <a:r>
              <a:rPr lang="en-US" altLang="en-US" b="1" dirty="0">
                <a:solidFill>
                  <a:srgbClr val="3366FF"/>
                </a:solidFill>
              </a:rPr>
              <a:t> </a:t>
            </a:r>
            <a:r>
              <a:rPr lang="en-US" altLang="en-US" b="1" dirty="0">
                <a:solidFill>
                  <a:srgbClr val="006699"/>
                </a:solidFill>
                <a:latin typeface="+mj-lt"/>
              </a:rPr>
              <a:t>file</a:t>
            </a:r>
            <a:r>
              <a:rPr lang="en-US" altLang="en-US" b="1" dirty="0">
                <a:solidFill>
                  <a:srgbClr val="3366FF"/>
                </a:solidFill>
              </a:rPr>
              <a:t> </a:t>
            </a:r>
            <a:r>
              <a:rPr lang="en-US" altLang="en-US" b="1" dirty="0">
                <a:solidFill>
                  <a:srgbClr val="006699"/>
                </a:solidFill>
                <a:latin typeface="+mj-lt"/>
              </a:rPr>
              <a:t>system</a:t>
            </a:r>
            <a:r>
              <a:rPr lang="en-US" altLang="en-US" b="1" dirty="0">
                <a:solidFill>
                  <a:srgbClr val="3366FF"/>
                </a:solidFill>
              </a:rPr>
              <a:t> </a:t>
            </a:r>
            <a:r>
              <a:rPr lang="en-US" altLang="en-US" dirty="0"/>
              <a:t>manages metadata information</a:t>
            </a:r>
          </a:p>
          <a:p>
            <a:pPr lvl="1"/>
            <a:r>
              <a:rPr lang="en-US" altLang="en-US" dirty="0"/>
              <a:t>Translates file name into file number, file handle, location by maintaining file control blocks (</a:t>
            </a:r>
            <a:r>
              <a:rPr lang="en-US" altLang="en-US" b="1" dirty="0">
                <a:solidFill>
                  <a:srgbClr val="006699"/>
                </a:solidFill>
                <a:latin typeface="+mj-lt"/>
              </a:rPr>
              <a:t>inodes</a:t>
            </a:r>
            <a:r>
              <a:rPr lang="en-US" altLang="en-US" dirty="0"/>
              <a:t> in UNIX)</a:t>
            </a:r>
          </a:p>
          <a:p>
            <a:pPr lvl="1"/>
            <a:r>
              <a:rPr lang="en-US" altLang="en-US" dirty="0"/>
              <a:t>Directory management</a:t>
            </a:r>
          </a:p>
          <a:p>
            <a:pPr lvl="1"/>
            <a:r>
              <a:rPr lang="en-US" altLang="en-US" dirty="0"/>
              <a:t>Protection</a:t>
            </a:r>
          </a:p>
          <a:p>
            <a:r>
              <a:rPr lang="en-US" altLang="en-US" dirty="0"/>
              <a:t>Layering useful for reducing complexity and redundancy, but adds overhead and can decrease performance </a:t>
            </a:r>
          </a:p>
          <a:p>
            <a:r>
              <a:rPr lang="en-US" altLang="en-US" dirty="0"/>
              <a:t>Logical layers can be implemented by any coding method according to OS designer</a:t>
            </a:r>
          </a:p>
        </p:txBody>
      </p:sp>
    </p:spTree>
    <p:extLst>
      <p:ext uri="{BB962C8B-B14F-4D97-AF65-F5344CB8AC3E}">
        <p14:creationId xmlns:p14="http://schemas.microsoft.com/office/powerpoint/2010/main" val="249159125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Content Placeholder 2">
            <a:extLst>
              <a:ext uri="{FF2B5EF4-FFF2-40B4-BE49-F238E27FC236}">
                <a16:creationId xmlns:a16="http://schemas.microsoft.com/office/drawing/2014/main" id="{A04F131A-A739-914E-88E5-9EB8F84E88F9}"/>
              </a:ext>
            </a:extLst>
          </p:cNvPr>
          <p:cNvSpPr>
            <a:spLocks noGrp="1"/>
          </p:cNvSpPr>
          <p:nvPr>
            <p:ph idx="1"/>
          </p:nvPr>
        </p:nvSpPr>
        <p:spPr>
          <a:xfrm>
            <a:off x="884854" y="1237731"/>
            <a:ext cx="7596673" cy="5214938"/>
          </a:xfrm>
        </p:spPr>
        <p:txBody>
          <a:bodyPr/>
          <a:lstStyle/>
          <a:p>
            <a:pPr>
              <a:defRPr/>
            </a:pPr>
            <a:r>
              <a:rPr lang="en-US" altLang="en-US" dirty="0"/>
              <a:t>Many file systems, sometimes many within an operating system</a:t>
            </a:r>
          </a:p>
          <a:p>
            <a:pPr lvl="1">
              <a:defRPr/>
            </a:pPr>
            <a:r>
              <a:rPr lang="en-US" altLang="en-US" dirty="0"/>
              <a:t>Each with its own format (CD-ROM is ISO 9660; Unix has </a:t>
            </a:r>
            <a:r>
              <a:rPr lang="en-US" altLang="en-US" b="1" dirty="0">
                <a:solidFill>
                  <a:srgbClr val="006699"/>
                </a:solidFill>
                <a:latin typeface="+mj-lt"/>
              </a:rPr>
              <a:t>UFS</a:t>
            </a:r>
            <a:r>
              <a:rPr lang="en-US" altLang="en-US" dirty="0"/>
              <a:t>, FFS;  Windows has FAT, FAT32, NTFS as well as floppy, CD, DVD Blu-ray, Linux has more than 130 types, with </a:t>
            </a:r>
            <a:r>
              <a:rPr lang="en-US" altLang="en-US" b="1" dirty="0">
                <a:solidFill>
                  <a:srgbClr val="006699"/>
                </a:solidFill>
                <a:latin typeface="+mj-lt"/>
              </a:rPr>
              <a:t>extended</a:t>
            </a:r>
            <a:r>
              <a:rPr lang="en-US" altLang="en-US" b="1" dirty="0">
                <a:solidFill>
                  <a:srgbClr val="3366FF"/>
                </a:solidFill>
              </a:rPr>
              <a:t> </a:t>
            </a:r>
            <a:r>
              <a:rPr lang="en-US" altLang="en-US" b="1" dirty="0">
                <a:solidFill>
                  <a:srgbClr val="006699"/>
                </a:solidFill>
                <a:latin typeface="+mj-lt"/>
              </a:rPr>
              <a:t>file</a:t>
            </a:r>
            <a:r>
              <a:rPr lang="en-US" altLang="en-US" b="1" dirty="0">
                <a:solidFill>
                  <a:srgbClr val="3366FF"/>
                </a:solidFill>
              </a:rPr>
              <a:t> </a:t>
            </a:r>
            <a:r>
              <a:rPr lang="en-US" altLang="en-US" b="1" dirty="0">
                <a:solidFill>
                  <a:srgbClr val="006699"/>
                </a:solidFill>
                <a:latin typeface="+mj-lt"/>
              </a:rPr>
              <a:t>system</a:t>
            </a:r>
            <a:r>
              <a:rPr lang="en-US" altLang="en-US" b="1" dirty="0">
                <a:solidFill>
                  <a:srgbClr val="3366FF"/>
                </a:solidFill>
              </a:rPr>
              <a:t> </a:t>
            </a:r>
            <a:r>
              <a:rPr lang="en-US" altLang="en-US" dirty="0"/>
              <a:t>ext3 and ext4 leading; plus distributed file systems, etc.)</a:t>
            </a:r>
          </a:p>
          <a:p>
            <a:pPr lvl="1">
              <a:defRPr/>
            </a:pPr>
            <a:r>
              <a:rPr lang="en-US" altLang="en-US" dirty="0"/>
              <a:t>New ones still arriving – ZFS, </a:t>
            </a:r>
            <a:r>
              <a:rPr lang="en-US" altLang="en-US" dirty="0" err="1"/>
              <a:t>GoogleFS</a:t>
            </a:r>
            <a:r>
              <a:rPr lang="en-US" altLang="en-US" dirty="0"/>
              <a:t>, Oracle ASM, FUSE</a:t>
            </a:r>
          </a:p>
          <a:p>
            <a:pPr marL="0" lvl="1" indent="0">
              <a:buClr>
                <a:srgbClr val="993300"/>
              </a:buClr>
              <a:buSzPct val="90000"/>
              <a:buFont typeface="Monotype Sorts" pitchFamily="-84" charset="2"/>
              <a:buNone/>
              <a:defRPr/>
            </a:pPr>
            <a:endParaRPr lang="en-US" altLang="en-US" dirty="0"/>
          </a:p>
        </p:txBody>
      </p:sp>
      <p:sp>
        <p:nvSpPr>
          <p:cNvPr id="6" name="Title 1">
            <a:extLst>
              <a:ext uri="{FF2B5EF4-FFF2-40B4-BE49-F238E27FC236}">
                <a16:creationId xmlns:a16="http://schemas.microsoft.com/office/drawing/2014/main" id="{0432C148-39C6-43A1-9B46-BD1D8A3A804C}"/>
              </a:ext>
            </a:extLst>
          </p:cNvPr>
          <p:cNvSpPr>
            <a:spLocks noGrp="1" noChangeArrowheads="1"/>
          </p:cNvSpPr>
          <p:nvPr>
            <p:ph type="title"/>
          </p:nvPr>
        </p:nvSpPr>
        <p:spPr>
          <a:xfrm>
            <a:off x="457200" y="242106"/>
            <a:ext cx="8229600" cy="576262"/>
          </a:xfrm>
        </p:spPr>
        <p:txBody>
          <a:bodyPr/>
          <a:lstStyle/>
          <a:p>
            <a:r>
              <a:rPr lang="en-US" altLang="en-US" dirty="0"/>
              <a:t>File System Layers (Cont.)</a:t>
            </a:r>
          </a:p>
        </p:txBody>
      </p:sp>
    </p:spTree>
    <p:extLst>
      <p:ext uri="{BB962C8B-B14F-4D97-AF65-F5344CB8AC3E}">
        <p14:creationId xmlns:p14="http://schemas.microsoft.com/office/powerpoint/2010/main" val="147559615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le 1">
            <a:extLst>
              <a:ext uri="{FF2B5EF4-FFF2-40B4-BE49-F238E27FC236}">
                <a16:creationId xmlns:a16="http://schemas.microsoft.com/office/drawing/2014/main" id="{DB183F6F-CF73-40EC-8D07-F3938BC23E83}"/>
              </a:ext>
            </a:extLst>
          </p:cNvPr>
          <p:cNvSpPr>
            <a:spLocks noGrp="1" noChangeArrowheads="1"/>
          </p:cNvSpPr>
          <p:nvPr>
            <p:ph type="title"/>
          </p:nvPr>
        </p:nvSpPr>
        <p:spPr>
          <a:xfrm>
            <a:off x="859387" y="241336"/>
            <a:ext cx="7724775" cy="576262"/>
          </a:xfrm>
        </p:spPr>
        <p:txBody>
          <a:bodyPr/>
          <a:lstStyle/>
          <a:p>
            <a:pPr eaLnBrk="1" hangingPunct="1"/>
            <a:r>
              <a:rPr lang="en-US" altLang="en-US" dirty="0"/>
              <a:t>File-System Operations</a:t>
            </a:r>
          </a:p>
        </p:txBody>
      </p:sp>
      <p:sp>
        <p:nvSpPr>
          <p:cNvPr id="18434" name="Content Placeholder 2">
            <a:extLst>
              <a:ext uri="{FF2B5EF4-FFF2-40B4-BE49-F238E27FC236}">
                <a16:creationId xmlns:a16="http://schemas.microsoft.com/office/drawing/2014/main" id="{F5FDD909-A5BC-4211-8C91-9570F3CAE41F}"/>
              </a:ext>
            </a:extLst>
          </p:cNvPr>
          <p:cNvSpPr>
            <a:spLocks noGrp="1" noChangeArrowheads="1"/>
          </p:cNvSpPr>
          <p:nvPr>
            <p:ph idx="1"/>
          </p:nvPr>
        </p:nvSpPr>
        <p:spPr>
          <a:xfrm>
            <a:off x="888612" y="1244281"/>
            <a:ext cx="7658230" cy="4530725"/>
          </a:xfrm>
        </p:spPr>
        <p:txBody>
          <a:bodyPr/>
          <a:lstStyle/>
          <a:p>
            <a:r>
              <a:rPr lang="en-US" altLang="en-US" dirty="0"/>
              <a:t>We have system calls at the API level, but how do we implement their functions?</a:t>
            </a:r>
          </a:p>
          <a:p>
            <a:pPr lvl="1"/>
            <a:r>
              <a:rPr lang="en-US" altLang="en-US" dirty="0"/>
              <a:t>On-disk and in-memory structures</a:t>
            </a:r>
          </a:p>
          <a:p>
            <a:r>
              <a:rPr lang="en-US" altLang="en-US" b="1" dirty="0">
                <a:solidFill>
                  <a:srgbClr val="006699"/>
                </a:solidFill>
                <a:latin typeface="+mj-lt"/>
              </a:rPr>
              <a:t>Boot</a:t>
            </a:r>
            <a:r>
              <a:rPr lang="en-US" altLang="en-US" b="1" dirty="0">
                <a:solidFill>
                  <a:srgbClr val="3366FF"/>
                </a:solidFill>
              </a:rPr>
              <a:t> </a:t>
            </a:r>
            <a:r>
              <a:rPr lang="en-US" altLang="en-US" b="1" dirty="0">
                <a:solidFill>
                  <a:srgbClr val="006699"/>
                </a:solidFill>
                <a:latin typeface="+mj-lt"/>
              </a:rPr>
              <a:t>control</a:t>
            </a:r>
            <a:r>
              <a:rPr lang="en-US" altLang="en-US" b="1" dirty="0">
                <a:solidFill>
                  <a:srgbClr val="3366FF"/>
                </a:solidFill>
              </a:rPr>
              <a:t> </a:t>
            </a:r>
            <a:r>
              <a:rPr lang="en-US" altLang="en-US" b="1" dirty="0">
                <a:solidFill>
                  <a:srgbClr val="006699"/>
                </a:solidFill>
                <a:latin typeface="+mj-lt"/>
              </a:rPr>
              <a:t>block</a:t>
            </a:r>
            <a:r>
              <a:rPr lang="en-US" altLang="en-US" dirty="0">
                <a:solidFill>
                  <a:srgbClr val="3366FF"/>
                </a:solidFill>
              </a:rPr>
              <a:t> </a:t>
            </a:r>
            <a:r>
              <a:rPr lang="en-US" altLang="en-US" dirty="0"/>
              <a:t>contains info needed by system to boot OS from that volume</a:t>
            </a:r>
          </a:p>
          <a:p>
            <a:pPr lvl="1"/>
            <a:r>
              <a:rPr lang="en-US" altLang="en-US" dirty="0"/>
              <a:t>Needed if volume contains OS, usually first block of volume</a:t>
            </a:r>
          </a:p>
          <a:p>
            <a:r>
              <a:rPr lang="en-US" altLang="en-US" b="1" dirty="0">
                <a:solidFill>
                  <a:srgbClr val="006699"/>
                </a:solidFill>
                <a:latin typeface="+mj-lt"/>
              </a:rPr>
              <a:t>Volume</a:t>
            </a:r>
            <a:r>
              <a:rPr lang="en-US" altLang="en-US" b="1" dirty="0">
                <a:solidFill>
                  <a:srgbClr val="3366FF"/>
                </a:solidFill>
              </a:rPr>
              <a:t> </a:t>
            </a:r>
            <a:r>
              <a:rPr lang="en-US" altLang="en-US" b="1" dirty="0">
                <a:solidFill>
                  <a:srgbClr val="006699"/>
                </a:solidFill>
                <a:latin typeface="+mj-lt"/>
              </a:rPr>
              <a:t>control</a:t>
            </a:r>
            <a:r>
              <a:rPr lang="en-US" altLang="en-US" b="1" dirty="0">
                <a:solidFill>
                  <a:srgbClr val="3366FF"/>
                </a:solidFill>
              </a:rPr>
              <a:t> </a:t>
            </a:r>
            <a:r>
              <a:rPr lang="en-US" altLang="en-US" b="1" dirty="0">
                <a:solidFill>
                  <a:srgbClr val="006699"/>
                </a:solidFill>
                <a:latin typeface="+mj-lt"/>
              </a:rPr>
              <a:t>block</a:t>
            </a:r>
            <a:r>
              <a:rPr lang="en-US" altLang="en-US" b="1" dirty="0">
                <a:solidFill>
                  <a:srgbClr val="3366FF"/>
                </a:solidFill>
              </a:rPr>
              <a:t> </a:t>
            </a:r>
            <a:r>
              <a:rPr lang="en-US" altLang="en-US" b="1" dirty="0">
                <a:solidFill>
                  <a:srgbClr val="000000"/>
                </a:solidFill>
              </a:rPr>
              <a:t>(</a:t>
            </a:r>
            <a:r>
              <a:rPr lang="en-US" altLang="en-US" b="1" dirty="0">
                <a:solidFill>
                  <a:srgbClr val="006699"/>
                </a:solidFill>
                <a:latin typeface="+mj-lt"/>
              </a:rPr>
              <a:t>superblock</a:t>
            </a:r>
            <a:r>
              <a:rPr lang="en-US" altLang="en-US" b="1" dirty="0">
                <a:solidFill>
                  <a:srgbClr val="3366FF"/>
                </a:solidFill>
              </a:rPr>
              <a:t>, </a:t>
            </a:r>
            <a:r>
              <a:rPr lang="en-US" altLang="en-US" b="1" dirty="0">
                <a:solidFill>
                  <a:srgbClr val="006699"/>
                </a:solidFill>
                <a:latin typeface="+mj-lt"/>
              </a:rPr>
              <a:t>master</a:t>
            </a:r>
            <a:r>
              <a:rPr lang="en-US" altLang="en-US" b="1" dirty="0">
                <a:solidFill>
                  <a:srgbClr val="3366FF"/>
                </a:solidFill>
              </a:rPr>
              <a:t> </a:t>
            </a:r>
            <a:r>
              <a:rPr lang="en-US" altLang="en-US" b="1" dirty="0">
                <a:solidFill>
                  <a:srgbClr val="006699"/>
                </a:solidFill>
                <a:latin typeface="+mj-lt"/>
              </a:rPr>
              <a:t>file</a:t>
            </a:r>
            <a:r>
              <a:rPr lang="en-US" altLang="en-US" b="1" dirty="0">
                <a:solidFill>
                  <a:srgbClr val="3366FF"/>
                </a:solidFill>
              </a:rPr>
              <a:t> </a:t>
            </a:r>
            <a:r>
              <a:rPr lang="en-US" altLang="en-US" b="1" dirty="0">
                <a:solidFill>
                  <a:srgbClr val="006699"/>
                </a:solidFill>
                <a:latin typeface="+mj-lt"/>
              </a:rPr>
              <a:t>table</a:t>
            </a:r>
            <a:r>
              <a:rPr lang="en-US" altLang="en-US" b="1" dirty="0">
                <a:solidFill>
                  <a:srgbClr val="000000"/>
                </a:solidFill>
              </a:rPr>
              <a:t>)</a:t>
            </a:r>
            <a:r>
              <a:rPr lang="en-US" altLang="en-US" dirty="0">
                <a:solidFill>
                  <a:srgbClr val="3366FF"/>
                </a:solidFill>
              </a:rPr>
              <a:t> </a:t>
            </a:r>
            <a:r>
              <a:rPr lang="en-US" altLang="en-US" dirty="0"/>
              <a:t>contains volume details</a:t>
            </a:r>
          </a:p>
          <a:p>
            <a:pPr lvl="1"/>
            <a:r>
              <a:rPr lang="en-US" altLang="en-US" dirty="0"/>
              <a:t>Total # of blocks, # of free blocks, block size, free block pointers or array</a:t>
            </a:r>
          </a:p>
          <a:p>
            <a:r>
              <a:rPr lang="en-US" altLang="en-US" dirty="0"/>
              <a:t>Directory structure organizes the files</a:t>
            </a:r>
          </a:p>
          <a:p>
            <a:pPr lvl="1"/>
            <a:r>
              <a:rPr lang="en-US" altLang="en-US" dirty="0"/>
              <a:t>Names and inode numbers, master file table</a:t>
            </a:r>
          </a:p>
        </p:txBody>
      </p:sp>
    </p:spTree>
    <p:extLst>
      <p:ext uri="{BB962C8B-B14F-4D97-AF65-F5344CB8AC3E}">
        <p14:creationId xmlns:p14="http://schemas.microsoft.com/office/powerpoint/2010/main" val="322509783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Title 1">
            <a:extLst>
              <a:ext uri="{FF2B5EF4-FFF2-40B4-BE49-F238E27FC236}">
                <a16:creationId xmlns:a16="http://schemas.microsoft.com/office/drawing/2014/main" id="{A61E6968-23CC-4041-AF8F-B396E75F103C}"/>
              </a:ext>
            </a:extLst>
          </p:cNvPr>
          <p:cNvSpPr>
            <a:spLocks noGrp="1" noChangeArrowheads="1"/>
          </p:cNvSpPr>
          <p:nvPr>
            <p:ph type="title"/>
          </p:nvPr>
        </p:nvSpPr>
        <p:spPr>
          <a:xfrm>
            <a:off x="962025" y="232005"/>
            <a:ext cx="7724775" cy="576262"/>
          </a:xfrm>
        </p:spPr>
        <p:txBody>
          <a:bodyPr/>
          <a:lstStyle/>
          <a:p>
            <a:pPr eaLnBrk="1" hangingPunct="1"/>
            <a:r>
              <a:rPr lang="en-US" altLang="en-US" dirty="0"/>
              <a:t>File-System Implementation (Cont.)</a:t>
            </a:r>
          </a:p>
        </p:txBody>
      </p:sp>
      <p:sp>
        <p:nvSpPr>
          <p:cNvPr id="20482" name="Content Placeholder 2">
            <a:extLst>
              <a:ext uri="{FF2B5EF4-FFF2-40B4-BE49-F238E27FC236}">
                <a16:creationId xmlns:a16="http://schemas.microsoft.com/office/drawing/2014/main" id="{5CBF3188-619B-44AD-816A-4D225B7F4081}"/>
              </a:ext>
            </a:extLst>
          </p:cNvPr>
          <p:cNvSpPr>
            <a:spLocks noGrp="1" noChangeArrowheads="1"/>
          </p:cNvSpPr>
          <p:nvPr>
            <p:ph idx="1"/>
          </p:nvPr>
        </p:nvSpPr>
        <p:spPr>
          <a:xfrm>
            <a:off x="888612" y="1244281"/>
            <a:ext cx="7013575" cy="4530725"/>
          </a:xfrm>
        </p:spPr>
        <p:txBody>
          <a:bodyPr/>
          <a:lstStyle/>
          <a:p>
            <a:r>
              <a:rPr lang="en-US" altLang="en-US" dirty="0"/>
              <a:t>Per-file </a:t>
            </a:r>
            <a:r>
              <a:rPr lang="en-US" altLang="en-US" b="1" dirty="0">
                <a:solidFill>
                  <a:srgbClr val="006699"/>
                </a:solidFill>
                <a:latin typeface="+mj-lt"/>
              </a:rPr>
              <a:t>File</a:t>
            </a:r>
            <a:r>
              <a:rPr lang="en-US" altLang="en-US" b="1" dirty="0">
                <a:solidFill>
                  <a:srgbClr val="3366FF"/>
                </a:solidFill>
              </a:rPr>
              <a:t> </a:t>
            </a:r>
            <a:r>
              <a:rPr lang="en-US" altLang="en-US" b="1" dirty="0">
                <a:solidFill>
                  <a:srgbClr val="006699"/>
                </a:solidFill>
                <a:latin typeface="+mj-lt"/>
              </a:rPr>
              <a:t>Control</a:t>
            </a:r>
            <a:r>
              <a:rPr lang="en-US" altLang="en-US" b="1" dirty="0">
                <a:solidFill>
                  <a:srgbClr val="3366FF"/>
                </a:solidFill>
              </a:rPr>
              <a:t> </a:t>
            </a:r>
            <a:r>
              <a:rPr lang="en-US" altLang="en-US" b="1" dirty="0">
                <a:solidFill>
                  <a:srgbClr val="006699"/>
                </a:solidFill>
                <a:latin typeface="+mj-lt"/>
              </a:rPr>
              <a:t>Block</a:t>
            </a:r>
            <a:r>
              <a:rPr lang="en-US" altLang="en-US" b="1" dirty="0">
                <a:solidFill>
                  <a:srgbClr val="3366FF"/>
                </a:solidFill>
              </a:rPr>
              <a:t> </a:t>
            </a:r>
            <a:r>
              <a:rPr lang="en-US" altLang="en-US" dirty="0">
                <a:solidFill>
                  <a:srgbClr val="000000"/>
                </a:solidFill>
              </a:rPr>
              <a:t>(</a:t>
            </a:r>
            <a:r>
              <a:rPr lang="en-US" altLang="en-US" b="1" dirty="0">
                <a:solidFill>
                  <a:srgbClr val="006699"/>
                </a:solidFill>
                <a:latin typeface="+mj-lt"/>
              </a:rPr>
              <a:t>FCB</a:t>
            </a:r>
            <a:r>
              <a:rPr lang="en-US" altLang="en-US" dirty="0"/>
              <a:t>) contains many details about the file</a:t>
            </a:r>
          </a:p>
          <a:p>
            <a:pPr lvl="1"/>
            <a:r>
              <a:rPr lang="en-US" altLang="en-US" dirty="0"/>
              <a:t>typically inode number, permissions, size, dates</a:t>
            </a:r>
          </a:p>
          <a:p>
            <a:pPr lvl="1"/>
            <a:r>
              <a:rPr lang="en-US" altLang="en-US" dirty="0"/>
              <a:t>NFTS stores into in master file table  using relational DB structures</a:t>
            </a:r>
          </a:p>
        </p:txBody>
      </p:sp>
      <p:pic>
        <p:nvPicPr>
          <p:cNvPr id="20483" name="Picture 5">
            <a:extLst>
              <a:ext uri="{FF2B5EF4-FFF2-40B4-BE49-F238E27FC236}">
                <a16:creationId xmlns:a16="http://schemas.microsoft.com/office/drawing/2014/main" id="{8A6DDED1-6F8C-4F20-B323-225ED207AC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28850" y="3109913"/>
            <a:ext cx="3509963" cy="2324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0267395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a:extLst>
              <a:ext uri="{FF2B5EF4-FFF2-40B4-BE49-F238E27FC236}">
                <a16:creationId xmlns:a16="http://schemas.microsoft.com/office/drawing/2014/main" id="{68A77BF0-2C8E-4F2C-B89E-F2540B5B7CE9}"/>
              </a:ext>
            </a:extLst>
          </p:cNvPr>
          <p:cNvSpPr>
            <a:spLocks noGrp="1" noChangeArrowheads="1"/>
          </p:cNvSpPr>
          <p:nvPr>
            <p:ph type="title"/>
          </p:nvPr>
        </p:nvSpPr>
        <p:spPr>
          <a:xfrm>
            <a:off x="955675" y="238549"/>
            <a:ext cx="7762875" cy="576262"/>
          </a:xfrm>
        </p:spPr>
        <p:txBody>
          <a:bodyPr/>
          <a:lstStyle/>
          <a:p>
            <a:pPr eaLnBrk="1" hangingPunct="1"/>
            <a:r>
              <a:rPr lang="en-US" altLang="en-US" dirty="0"/>
              <a:t>In-Memory File System Structures</a:t>
            </a:r>
            <a:endParaRPr lang="en-US" altLang="en-US" sz="2400" dirty="0"/>
          </a:p>
        </p:txBody>
      </p:sp>
      <p:sp>
        <p:nvSpPr>
          <p:cNvPr id="22530" name="Rectangle 3">
            <a:extLst>
              <a:ext uri="{FF2B5EF4-FFF2-40B4-BE49-F238E27FC236}">
                <a16:creationId xmlns:a16="http://schemas.microsoft.com/office/drawing/2014/main" id="{1E835648-11EB-4E90-AC6E-4D8B1CA721B8}"/>
              </a:ext>
            </a:extLst>
          </p:cNvPr>
          <p:cNvSpPr>
            <a:spLocks noGrp="1" noChangeArrowheads="1"/>
          </p:cNvSpPr>
          <p:nvPr>
            <p:ph type="body" idx="1"/>
          </p:nvPr>
        </p:nvSpPr>
        <p:spPr>
          <a:xfrm>
            <a:off x="886410" y="1242819"/>
            <a:ext cx="7660432" cy="4530725"/>
          </a:xfrm>
        </p:spPr>
        <p:txBody>
          <a:bodyPr/>
          <a:lstStyle/>
          <a:p>
            <a:r>
              <a:rPr lang="en-US" altLang="en-US" b="1" dirty="0">
                <a:solidFill>
                  <a:srgbClr val="006699"/>
                </a:solidFill>
                <a:latin typeface="+mj-lt"/>
              </a:rPr>
              <a:t>Mount</a:t>
            </a:r>
            <a:r>
              <a:rPr lang="en-US" altLang="en-US" b="1" dirty="0">
                <a:solidFill>
                  <a:srgbClr val="3366FF"/>
                </a:solidFill>
              </a:rPr>
              <a:t> </a:t>
            </a:r>
            <a:r>
              <a:rPr lang="en-US" altLang="en-US" b="1" dirty="0">
                <a:solidFill>
                  <a:srgbClr val="006699"/>
                </a:solidFill>
                <a:latin typeface="+mj-lt"/>
              </a:rPr>
              <a:t>table</a:t>
            </a:r>
            <a:r>
              <a:rPr lang="en-US" altLang="en-US" b="1" dirty="0">
                <a:solidFill>
                  <a:srgbClr val="3366FF"/>
                </a:solidFill>
              </a:rPr>
              <a:t> </a:t>
            </a:r>
            <a:r>
              <a:rPr lang="en-US" altLang="en-US" dirty="0"/>
              <a:t>storing file system mounts, mount points, file system types</a:t>
            </a:r>
          </a:p>
          <a:p>
            <a:r>
              <a:rPr lang="en-US" altLang="en-US" b="1" dirty="0">
                <a:solidFill>
                  <a:srgbClr val="006699"/>
                </a:solidFill>
                <a:latin typeface="+mj-lt"/>
              </a:rPr>
              <a:t>system-wide</a:t>
            </a:r>
            <a:r>
              <a:rPr lang="en-US" altLang="en-US" b="1" dirty="0">
                <a:solidFill>
                  <a:srgbClr val="3366FF"/>
                </a:solidFill>
              </a:rPr>
              <a:t> </a:t>
            </a:r>
            <a:r>
              <a:rPr lang="en-US" altLang="en-US" b="1" dirty="0">
                <a:solidFill>
                  <a:srgbClr val="006699"/>
                </a:solidFill>
                <a:latin typeface="+mj-lt"/>
              </a:rPr>
              <a:t>open-file</a:t>
            </a:r>
            <a:r>
              <a:rPr lang="en-US" altLang="en-US" b="1" dirty="0">
                <a:solidFill>
                  <a:srgbClr val="3366FF"/>
                </a:solidFill>
              </a:rPr>
              <a:t> </a:t>
            </a:r>
            <a:r>
              <a:rPr lang="en-US" altLang="en-US" b="1" dirty="0">
                <a:solidFill>
                  <a:srgbClr val="006699"/>
                </a:solidFill>
                <a:latin typeface="+mj-lt"/>
              </a:rPr>
              <a:t>table</a:t>
            </a:r>
            <a:r>
              <a:rPr lang="en-US" altLang="en-US" b="1" dirty="0">
                <a:solidFill>
                  <a:srgbClr val="3366FF"/>
                </a:solidFill>
              </a:rPr>
              <a:t> </a:t>
            </a:r>
            <a:r>
              <a:rPr lang="en-US" altLang="en-US" dirty="0"/>
              <a:t>contains a copy of the FCB of each file and other info</a:t>
            </a:r>
          </a:p>
          <a:p>
            <a:r>
              <a:rPr lang="en-US" altLang="en-US" b="1" dirty="0">
                <a:solidFill>
                  <a:srgbClr val="006699"/>
                </a:solidFill>
                <a:latin typeface="+mj-lt"/>
              </a:rPr>
              <a:t>per-process</a:t>
            </a:r>
            <a:r>
              <a:rPr lang="en-US" altLang="en-US" b="1" dirty="0">
                <a:solidFill>
                  <a:srgbClr val="3366FF"/>
                </a:solidFill>
              </a:rPr>
              <a:t> </a:t>
            </a:r>
            <a:r>
              <a:rPr lang="en-US" altLang="en-US" b="1" dirty="0">
                <a:solidFill>
                  <a:srgbClr val="006699"/>
                </a:solidFill>
                <a:latin typeface="+mj-lt"/>
              </a:rPr>
              <a:t>open-file</a:t>
            </a:r>
            <a:r>
              <a:rPr lang="en-US" altLang="en-US" b="1" dirty="0">
                <a:solidFill>
                  <a:srgbClr val="3366FF"/>
                </a:solidFill>
              </a:rPr>
              <a:t> </a:t>
            </a:r>
            <a:r>
              <a:rPr lang="en-US" altLang="en-US" b="1" dirty="0">
                <a:solidFill>
                  <a:srgbClr val="006699"/>
                </a:solidFill>
                <a:latin typeface="+mj-lt"/>
              </a:rPr>
              <a:t>table</a:t>
            </a:r>
            <a:r>
              <a:rPr lang="en-US" altLang="en-US" b="1" dirty="0">
                <a:solidFill>
                  <a:srgbClr val="3366FF"/>
                </a:solidFill>
              </a:rPr>
              <a:t> </a:t>
            </a:r>
            <a:r>
              <a:rPr lang="en-US" altLang="en-US" dirty="0"/>
              <a:t>contains pointers to appropriate entries in system-wide open-file table as well as other info</a:t>
            </a:r>
          </a:p>
          <a:p>
            <a:r>
              <a:rPr lang="en-US" altLang="en-US" dirty="0"/>
              <a:t>The following figure illustrates the necessary file system structures provided by the operating systems</a:t>
            </a:r>
          </a:p>
          <a:p>
            <a:r>
              <a:rPr lang="en-US" altLang="en-US" dirty="0"/>
              <a:t>Figure 12-3(a) refers to opening a file</a:t>
            </a:r>
          </a:p>
          <a:p>
            <a:r>
              <a:rPr lang="en-US" altLang="en-US" dirty="0"/>
              <a:t>Figure 12-3(b) refers to reading a file</a:t>
            </a:r>
          </a:p>
          <a:p>
            <a:r>
              <a:rPr lang="en-US" altLang="en-US" dirty="0"/>
              <a:t>Plus buffers hold data blocks from secondary storage</a:t>
            </a:r>
          </a:p>
          <a:p>
            <a:r>
              <a:rPr lang="en-US" altLang="en-US" dirty="0"/>
              <a:t>Open returns a file handle for subsequent use</a:t>
            </a:r>
          </a:p>
          <a:p>
            <a:r>
              <a:rPr lang="en-US" altLang="en-US" dirty="0"/>
              <a:t>Data from read eventually copied to specified user process memory address</a:t>
            </a:r>
          </a:p>
        </p:txBody>
      </p:sp>
    </p:spTree>
    <p:extLst>
      <p:ext uri="{BB962C8B-B14F-4D97-AF65-F5344CB8AC3E}">
        <p14:creationId xmlns:p14="http://schemas.microsoft.com/office/powerpoint/2010/main" val="46201931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2">
            <a:extLst>
              <a:ext uri="{FF2B5EF4-FFF2-40B4-BE49-F238E27FC236}">
                <a16:creationId xmlns:a16="http://schemas.microsoft.com/office/drawing/2014/main" id="{E41EDA98-A997-41EC-93AE-BC0FA338E236}"/>
              </a:ext>
            </a:extLst>
          </p:cNvPr>
          <p:cNvSpPr>
            <a:spLocks noGrp="1" noChangeArrowheads="1"/>
          </p:cNvSpPr>
          <p:nvPr>
            <p:ph type="title"/>
          </p:nvPr>
        </p:nvSpPr>
        <p:spPr>
          <a:xfrm>
            <a:off x="931799" y="235762"/>
            <a:ext cx="7810500" cy="576262"/>
          </a:xfrm>
        </p:spPr>
        <p:txBody>
          <a:bodyPr/>
          <a:lstStyle/>
          <a:p>
            <a:pPr eaLnBrk="1" hangingPunct="1"/>
            <a:r>
              <a:rPr lang="en-US" altLang="en-US" dirty="0"/>
              <a:t>In-Memory File System Structures</a:t>
            </a:r>
            <a:endParaRPr lang="en-US" altLang="en-US" sz="2400" dirty="0"/>
          </a:p>
        </p:txBody>
      </p:sp>
      <p:pic>
        <p:nvPicPr>
          <p:cNvPr id="24578" name="Picture 2">
            <a:extLst>
              <a:ext uri="{FF2B5EF4-FFF2-40B4-BE49-F238E27FC236}">
                <a16:creationId xmlns:a16="http://schemas.microsoft.com/office/drawing/2014/main" id="{19F9291C-0ADC-4EC3-97A1-888621420D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2413" y="1273175"/>
            <a:ext cx="6142037" cy="4900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2041856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2">
            <a:extLst>
              <a:ext uri="{FF2B5EF4-FFF2-40B4-BE49-F238E27FC236}">
                <a16:creationId xmlns:a16="http://schemas.microsoft.com/office/drawing/2014/main" id="{9A7410E7-C0B6-445B-BBAA-599F64C56834}"/>
              </a:ext>
            </a:extLst>
          </p:cNvPr>
          <p:cNvSpPr>
            <a:spLocks noGrp="1" noChangeArrowheads="1"/>
          </p:cNvSpPr>
          <p:nvPr>
            <p:ph type="title"/>
          </p:nvPr>
        </p:nvSpPr>
        <p:spPr>
          <a:xfrm>
            <a:off x="1119188" y="235762"/>
            <a:ext cx="7567612" cy="576262"/>
          </a:xfrm>
        </p:spPr>
        <p:txBody>
          <a:bodyPr/>
          <a:lstStyle/>
          <a:p>
            <a:pPr eaLnBrk="1" hangingPunct="1"/>
            <a:r>
              <a:rPr lang="en-US" altLang="en-US" dirty="0"/>
              <a:t>Directory Implementation</a:t>
            </a:r>
          </a:p>
        </p:txBody>
      </p:sp>
      <p:sp>
        <p:nvSpPr>
          <p:cNvPr id="26626" name="Rectangle 3">
            <a:extLst>
              <a:ext uri="{FF2B5EF4-FFF2-40B4-BE49-F238E27FC236}">
                <a16:creationId xmlns:a16="http://schemas.microsoft.com/office/drawing/2014/main" id="{2EE0C515-D4D8-4F71-A517-A56958181ABD}"/>
              </a:ext>
            </a:extLst>
          </p:cNvPr>
          <p:cNvSpPr>
            <a:spLocks noGrp="1" noChangeArrowheads="1"/>
          </p:cNvSpPr>
          <p:nvPr>
            <p:ph type="body" idx="1"/>
          </p:nvPr>
        </p:nvSpPr>
        <p:spPr>
          <a:xfrm>
            <a:off x="888612" y="1266083"/>
            <a:ext cx="7567612" cy="4530725"/>
          </a:xfrm>
        </p:spPr>
        <p:txBody>
          <a:bodyPr/>
          <a:lstStyle/>
          <a:p>
            <a:r>
              <a:rPr lang="en-US" altLang="en-US" b="1" dirty="0"/>
              <a:t>Linear list</a:t>
            </a:r>
            <a:r>
              <a:rPr lang="en-US" altLang="en-US" dirty="0"/>
              <a:t> of file names with pointer to the data blocks</a:t>
            </a:r>
          </a:p>
          <a:p>
            <a:pPr lvl="1"/>
            <a:r>
              <a:rPr lang="en-US" altLang="en-US" dirty="0"/>
              <a:t>Simple to program</a:t>
            </a:r>
          </a:p>
          <a:p>
            <a:pPr lvl="1"/>
            <a:r>
              <a:rPr lang="en-US" altLang="en-US" dirty="0"/>
              <a:t>Time-consuming to execute</a:t>
            </a:r>
          </a:p>
          <a:p>
            <a:pPr lvl="2"/>
            <a:r>
              <a:rPr lang="en-US" altLang="en-US" dirty="0"/>
              <a:t>Linear search time</a:t>
            </a:r>
          </a:p>
          <a:p>
            <a:pPr lvl="2"/>
            <a:r>
              <a:rPr lang="en-US" altLang="en-US" dirty="0"/>
              <a:t>Could keep ordered alphabetically via linked list or use B+ tree</a:t>
            </a:r>
          </a:p>
          <a:p>
            <a:r>
              <a:rPr lang="en-US" altLang="en-US" b="1" dirty="0"/>
              <a:t>Hash Table</a:t>
            </a:r>
            <a:r>
              <a:rPr lang="en-US" altLang="en-US" dirty="0"/>
              <a:t> – linear list with hash data structure</a:t>
            </a:r>
          </a:p>
          <a:p>
            <a:pPr lvl="1"/>
            <a:r>
              <a:rPr lang="en-US" altLang="en-US" dirty="0"/>
              <a:t>Decreases directory search time</a:t>
            </a:r>
          </a:p>
          <a:p>
            <a:pPr lvl="1"/>
            <a:r>
              <a:rPr lang="en-US" altLang="en-US" b="1" dirty="0">
                <a:solidFill>
                  <a:srgbClr val="006699"/>
                </a:solidFill>
                <a:latin typeface="+mj-lt"/>
              </a:rPr>
              <a:t>Collisions</a:t>
            </a:r>
            <a:r>
              <a:rPr lang="en-US" altLang="en-US" dirty="0">
                <a:solidFill>
                  <a:srgbClr val="3366FF"/>
                </a:solidFill>
              </a:rPr>
              <a:t> </a:t>
            </a:r>
            <a:r>
              <a:rPr lang="en-US" altLang="en-US" dirty="0"/>
              <a:t>– situations where two file names hash to the same location</a:t>
            </a:r>
          </a:p>
          <a:p>
            <a:pPr lvl="1"/>
            <a:r>
              <a:rPr lang="en-US" altLang="en-US" dirty="0"/>
              <a:t>Only good if entries are fixed size, or use chained-overflow method</a:t>
            </a:r>
          </a:p>
        </p:txBody>
      </p:sp>
    </p:spTree>
    <p:extLst>
      <p:ext uri="{BB962C8B-B14F-4D97-AF65-F5344CB8AC3E}">
        <p14:creationId xmlns:p14="http://schemas.microsoft.com/office/powerpoint/2010/main" val="253191620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a:extLst>
              <a:ext uri="{FF2B5EF4-FFF2-40B4-BE49-F238E27FC236}">
                <a16:creationId xmlns:a16="http://schemas.microsoft.com/office/drawing/2014/main" id="{7D1D344F-2489-423C-966A-8CA1658CC2C1}"/>
              </a:ext>
            </a:extLst>
          </p:cNvPr>
          <p:cNvSpPr>
            <a:spLocks noGrp="1" noChangeArrowheads="1"/>
          </p:cNvSpPr>
          <p:nvPr>
            <p:ph type="title"/>
          </p:nvPr>
        </p:nvSpPr>
        <p:spPr>
          <a:xfrm>
            <a:off x="957978" y="245093"/>
            <a:ext cx="7731125" cy="576262"/>
          </a:xfrm>
        </p:spPr>
        <p:txBody>
          <a:bodyPr/>
          <a:lstStyle/>
          <a:p>
            <a:pPr eaLnBrk="1" hangingPunct="1"/>
            <a:r>
              <a:rPr lang="en-US" altLang="en-US" dirty="0"/>
              <a:t>Allocation Methods - Contiguous</a:t>
            </a:r>
          </a:p>
        </p:txBody>
      </p:sp>
      <p:sp>
        <p:nvSpPr>
          <p:cNvPr id="28674" name="Rectangle 3">
            <a:extLst>
              <a:ext uri="{FF2B5EF4-FFF2-40B4-BE49-F238E27FC236}">
                <a16:creationId xmlns:a16="http://schemas.microsoft.com/office/drawing/2014/main" id="{A43BF954-6E80-4C8F-8A87-81BA8B4295FA}"/>
              </a:ext>
            </a:extLst>
          </p:cNvPr>
          <p:cNvSpPr>
            <a:spLocks noGrp="1" noChangeArrowheads="1"/>
          </p:cNvSpPr>
          <p:nvPr>
            <p:ph type="body" idx="1"/>
          </p:nvPr>
        </p:nvSpPr>
        <p:spPr>
          <a:xfrm>
            <a:off x="889581" y="1308134"/>
            <a:ext cx="7731125" cy="4530725"/>
          </a:xfrm>
        </p:spPr>
        <p:txBody>
          <a:bodyPr/>
          <a:lstStyle/>
          <a:p>
            <a:r>
              <a:rPr lang="en-US" altLang="en-US" dirty="0"/>
              <a:t>An allocation method refers to how disk blocks are allocated for files:</a:t>
            </a:r>
          </a:p>
          <a:p>
            <a:r>
              <a:rPr lang="en-US" altLang="en-US" b="1" dirty="0">
                <a:solidFill>
                  <a:srgbClr val="006699"/>
                </a:solidFill>
                <a:latin typeface="+mj-lt"/>
              </a:rPr>
              <a:t>Contiguous</a:t>
            </a:r>
            <a:r>
              <a:rPr lang="en-US" altLang="en-US" b="1" dirty="0">
                <a:solidFill>
                  <a:srgbClr val="3366FF"/>
                </a:solidFill>
              </a:rPr>
              <a:t> </a:t>
            </a:r>
            <a:r>
              <a:rPr lang="en-US" altLang="en-US" b="1" dirty="0">
                <a:solidFill>
                  <a:srgbClr val="006699"/>
                </a:solidFill>
                <a:latin typeface="+mj-lt"/>
              </a:rPr>
              <a:t>allocation</a:t>
            </a:r>
            <a:r>
              <a:rPr lang="en-US" altLang="en-US" b="1" dirty="0">
                <a:solidFill>
                  <a:srgbClr val="3366FF"/>
                </a:solidFill>
              </a:rPr>
              <a:t> </a:t>
            </a:r>
            <a:r>
              <a:rPr lang="en-US" altLang="en-US" dirty="0">
                <a:solidFill>
                  <a:srgbClr val="000000"/>
                </a:solidFill>
              </a:rPr>
              <a:t>– </a:t>
            </a:r>
            <a:r>
              <a:rPr lang="en-US" altLang="en-US" dirty="0"/>
              <a:t>each file occupies set of contiguous blocks</a:t>
            </a:r>
          </a:p>
          <a:p>
            <a:pPr lvl="1"/>
            <a:r>
              <a:rPr lang="en-US" altLang="en-US" dirty="0"/>
              <a:t>Best performance in most cases</a:t>
            </a:r>
          </a:p>
          <a:p>
            <a:pPr lvl="1"/>
            <a:r>
              <a:rPr lang="en-US" altLang="en-US" dirty="0"/>
              <a:t>Simple – only starting location (block #) and length (number of blocks) are required</a:t>
            </a:r>
          </a:p>
          <a:p>
            <a:pPr lvl="1"/>
            <a:r>
              <a:rPr lang="en-US" altLang="en-US" dirty="0"/>
              <a:t>Problems include finding space for file, knowing file size, external fragmentation, need for </a:t>
            </a:r>
            <a:r>
              <a:rPr lang="en-US" altLang="en-US" b="1" dirty="0">
                <a:solidFill>
                  <a:srgbClr val="006699"/>
                </a:solidFill>
                <a:latin typeface="+mj-lt"/>
              </a:rPr>
              <a:t>compaction</a:t>
            </a:r>
            <a:r>
              <a:rPr lang="en-US" altLang="en-US" b="1" dirty="0">
                <a:solidFill>
                  <a:srgbClr val="3366FF"/>
                </a:solidFill>
              </a:rPr>
              <a:t> </a:t>
            </a:r>
            <a:r>
              <a:rPr lang="en-US" altLang="en-US" b="1" dirty="0">
                <a:solidFill>
                  <a:srgbClr val="006699"/>
                </a:solidFill>
                <a:latin typeface="+mj-lt"/>
              </a:rPr>
              <a:t>off-line</a:t>
            </a:r>
            <a:r>
              <a:rPr lang="en-US" altLang="en-US" dirty="0"/>
              <a:t> (</a:t>
            </a:r>
            <a:r>
              <a:rPr lang="en-US" altLang="en-US" b="1" dirty="0">
                <a:solidFill>
                  <a:srgbClr val="006699"/>
                </a:solidFill>
                <a:latin typeface="+mj-lt"/>
              </a:rPr>
              <a:t>downtime</a:t>
            </a:r>
            <a:r>
              <a:rPr lang="en-US" altLang="en-US" dirty="0"/>
              <a:t>) or </a:t>
            </a:r>
            <a:r>
              <a:rPr lang="en-US" altLang="en-US" b="1" dirty="0">
                <a:solidFill>
                  <a:srgbClr val="006699"/>
                </a:solidFill>
                <a:latin typeface="+mj-lt"/>
              </a:rPr>
              <a:t>on-line</a:t>
            </a:r>
          </a:p>
          <a:p>
            <a:endParaRPr lang="en-US" altLang="en-US" dirty="0"/>
          </a:p>
        </p:txBody>
      </p:sp>
    </p:spTree>
    <p:extLst>
      <p:ext uri="{BB962C8B-B14F-4D97-AF65-F5344CB8AC3E}">
        <p14:creationId xmlns:p14="http://schemas.microsoft.com/office/powerpoint/2010/main" val="23743554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C822FA0E-4125-4F49-9BE5-C72BAB457AA2}"/>
              </a:ext>
            </a:extLst>
          </p:cNvPr>
          <p:cNvSpPr>
            <a:spLocks noGrp="1" noChangeArrowheads="1"/>
          </p:cNvSpPr>
          <p:nvPr>
            <p:ph type="title"/>
          </p:nvPr>
        </p:nvSpPr>
        <p:spPr>
          <a:xfrm>
            <a:off x="363893" y="235956"/>
            <a:ext cx="8229600" cy="576262"/>
          </a:xfrm>
        </p:spPr>
        <p:txBody>
          <a:bodyPr/>
          <a:lstStyle/>
          <a:p>
            <a:pPr eaLnBrk="1" hangingPunct="1"/>
            <a:r>
              <a:rPr lang="en-US" altLang="en-US" dirty="0"/>
              <a:t>File Attributes</a:t>
            </a:r>
          </a:p>
        </p:txBody>
      </p:sp>
      <p:sp>
        <p:nvSpPr>
          <p:cNvPr id="7171" name="Rectangle 3">
            <a:extLst>
              <a:ext uri="{FF2B5EF4-FFF2-40B4-BE49-F238E27FC236}">
                <a16:creationId xmlns:a16="http://schemas.microsoft.com/office/drawing/2014/main" id="{C780046D-9741-40EC-933F-FFEA08E5239F}"/>
              </a:ext>
            </a:extLst>
          </p:cNvPr>
          <p:cNvSpPr>
            <a:spLocks noGrp="1" noChangeArrowheads="1"/>
          </p:cNvSpPr>
          <p:nvPr>
            <p:ph type="body" idx="1"/>
          </p:nvPr>
        </p:nvSpPr>
        <p:spPr>
          <a:xfrm>
            <a:off x="905067" y="1231640"/>
            <a:ext cx="7493389" cy="4363292"/>
          </a:xfrm>
        </p:spPr>
        <p:txBody>
          <a:bodyPr/>
          <a:lstStyle/>
          <a:p>
            <a:r>
              <a:rPr lang="en-US" altLang="en-US" b="1" dirty="0"/>
              <a:t>Name</a:t>
            </a:r>
            <a:r>
              <a:rPr lang="en-US" altLang="en-US" dirty="0"/>
              <a:t> – only information kept in human-readable form</a:t>
            </a:r>
          </a:p>
          <a:p>
            <a:r>
              <a:rPr lang="en-US" altLang="en-US" b="1" dirty="0"/>
              <a:t>Identifier</a:t>
            </a:r>
            <a:r>
              <a:rPr lang="en-US" altLang="en-US" dirty="0"/>
              <a:t> – unique tag (number) identifies file within file system</a:t>
            </a:r>
          </a:p>
          <a:p>
            <a:r>
              <a:rPr lang="en-US" altLang="en-US" b="1" dirty="0"/>
              <a:t>Type</a:t>
            </a:r>
            <a:r>
              <a:rPr lang="en-US" altLang="en-US" dirty="0"/>
              <a:t> – needed for systems that support different types</a:t>
            </a:r>
          </a:p>
          <a:p>
            <a:r>
              <a:rPr lang="en-US" altLang="en-US" b="1" dirty="0"/>
              <a:t>Location</a:t>
            </a:r>
            <a:r>
              <a:rPr lang="en-US" altLang="en-US" dirty="0"/>
              <a:t> – pointer to file location on device</a:t>
            </a:r>
          </a:p>
          <a:p>
            <a:r>
              <a:rPr lang="en-US" altLang="en-US" b="1" dirty="0"/>
              <a:t>Size</a:t>
            </a:r>
            <a:r>
              <a:rPr lang="en-US" altLang="en-US" dirty="0"/>
              <a:t> – current file size</a:t>
            </a:r>
          </a:p>
          <a:p>
            <a:r>
              <a:rPr lang="en-US" altLang="en-US" b="1" dirty="0"/>
              <a:t>Protection</a:t>
            </a:r>
            <a:r>
              <a:rPr lang="en-US" altLang="en-US" dirty="0"/>
              <a:t> – controls who can do reading, writing, executing</a:t>
            </a:r>
          </a:p>
          <a:p>
            <a:r>
              <a:rPr lang="en-US" altLang="en-US" b="1" dirty="0"/>
              <a:t>Time, date, and user identification</a:t>
            </a:r>
            <a:r>
              <a:rPr lang="en-US" altLang="en-US" dirty="0"/>
              <a:t> – data for protection, security, and usage monitoring</a:t>
            </a:r>
          </a:p>
          <a:p>
            <a:r>
              <a:rPr lang="en-US" altLang="en-US" dirty="0"/>
              <a:t>Information about files are kept in the directory structure, which is maintained on the disk</a:t>
            </a:r>
          </a:p>
          <a:p>
            <a:r>
              <a:rPr lang="en-US" altLang="en-US" dirty="0"/>
              <a:t>Many variations, including extended file attributes such as file checksum</a:t>
            </a:r>
          </a:p>
          <a:p>
            <a:r>
              <a:rPr lang="en-US" altLang="en-US" dirty="0"/>
              <a:t>Information kept in the directory structure</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2">
            <a:extLst>
              <a:ext uri="{FF2B5EF4-FFF2-40B4-BE49-F238E27FC236}">
                <a16:creationId xmlns:a16="http://schemas.microsoft.com/office/drawing/2014/main" id="{01B6035C-73CC-40FB-91DB-0AE075EBFD83}"/>
              </a:ext>
            </a:extLst>
          </p:cNvPr>
          <p:cNvSpPr>
            <a:spLocks noGrp="1" noChangeArrowheads="1"/>
          </p:cNvSpPr>
          <p:nvPr>
            <p:ph type="title"/>
          </p:nvPr>
        </p:nvSpPr>
        <p:spPr>
          <a:xfrm>
            <a:off x="473075" y="235762"/>
            <a:ext cx="8229600" cy="576262"/>
          </a:xfrm>
        </p:spPr>
        <p:txBody>
          <a:bodyPr/>
          <a:lstStyle/>
          <a:p>
            <a:pPr eaLnBrk="1" hangingPunct="1"/>
            <a:r>
              <a:rPr lang="en-US" altLang="en-US" dirty="0"/>
              <a:t>Contiguous Allocation</a:t>
            </a:r>
          </a:p>
        </p:txBody>
      </p:sp>
      <p:sp>
        <p:nvSpPr>
          <p:cNvPr id="30722" name="Rectangle 3">
            <a:extLst>
              <a:ext uri="{FF2B5EF4-FFF2-40B4-BE49-F238E27FC236}">
                <a16:creationId xmlns:a16="http://schemas.microsoft.com/office/drawing/2014/main" id="{64C71157-C3D6-4B84-8D4C-44CE466515FE}"/>
              </a:ext>
            </a:extLst>
          </p:cNvPr>
          <p:cNvSpPr>
            <a:spLocks noGrp="1" noChangeArrowheads="1"/>
          </p:cNvSpPr>
          <p:nvPr>
            <p:ph type="body" idx="1"/>
          </p:nvPr>
        </p:nvSpPr>
        <p:spPr>
          <a:xfrm>
            <a:off x="806450" y="1233488"/>
            <a:ext cx="3844925" cy="3575050"/>
          </a:xfrm>
        </p:spPr>
        <p:txBody>
          <a:bodyPr/>
          <a:lstStyle/>
          <a:p>
            <a:r>
              <a:rPr lang="en-US" altLang="en-US" dirty="0"/>
              <a:t>Mapping from logical to physical</a:t>
            </a:r>
          </a:p>
        </p:txBody>
      </p:sp>
      <p:grpSp>
        <p:nvGrpSpPr>
          <p:cNvPr id="30723" name="Group 1">
            <a:extLst>
              <a:ext uri="{FF2B5EF4-FFF2-40B4-BE49-F238E27FC236}">
                <a16:creationId xmlns:a16="http://schemas.microsoft.com/office/drawing/2014/main" id="{429E2E25-91F1-497A-9894-902FC32A767D}"/>
              </a:ext>
            </a:extLst>
          </p:cNvPr>
          <p:cNvGrpSpPr>
            <a:grpSpLocks/>
          </p:cNvGrpSpPr>
          <p:nvPr/>
        </p:nvGrpSpPr>
        <p:grpSpPr bwMode="auto">
          <a:xfrm>
            <a:off x="2655888" y="2127250"/>
            <a:ext cx="1917700" cy="1385888"/>
            <a:chOff x="2655888" y="2127250"/>
            <a:chExt cx="1917700" cy="1385888"/>
          </a:xfrm>
        </p:grpSpPr>
        <p:sp>
          <p:nvSpPr>
            <p:cNvPr id="30726" name="Text Box 4">
              <a:extLst>
                <a:ext uri="{FF2B5EF4-FFF2-40B4-BE49-F238E27FC236}">
                  <a16:creationId xmlns:a16="http://schemas.microsoft.com/office/drawing/2014/main" id="{891B6133-0CE2-4CAB-BD0C-DF98879783A5}"/>
                </a:ext>
              </a:extLst>
            </p:cNvPr>
            <p:cNvSpPr txBox="1">
              <a:spLocks noChangeArrowheads="1"/>
            </p:cNvSpPr>
            <p:nvPr/>
          </p:nvSpPr>
          <p:spPr bwMode="auto">
            <a:xfrm>
              <a:off x="2655888" y="2584450"/>
              <a:ext cx="126523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5" tIns="45718" rIns="91435" bIns="45718" anchor="ctr">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lgn="ctr">
                <a:spcBef>
                  <a:spcPct val="50000"/>
                </a:spcBef>
                <a:buClrTx/>
                <a:buSzTx/>
                <a:buFontTx/>
                <a:buNone/>
              </a:pPr>
              <a:r>
                <a:rPr kumimoji="0" lang="en-US" altLang="en-US"/>
                <a:t>LA/512</a:t>
              </a:r>
            </a:p>
          </p:txBody>
        </p:sp>
        <p:sp>
          <p:nvSpPr>
            <p:cNvPr id="30727" name="Text Box 5">
              <a:extLst>
                <a:ext uri="{FF2B5EF4-FFF2-40B4-BE49-F238E27FC236}">
                  <a16:creationId xmlns:a16="http://schemas.microsoft.com/office/drawing/2014/main" id="{ED77BC9D-906B-44CC-879C-905DB8893EB0}"/>
                </a:ext>
              </a:extLst>
            </p:cNvPr>
            <p:cNvSpPr txBox="1">
              <a:spLocks noChangeArrowheads="1"/>
            </p:cNvSpPr>
            <p:nvPr/>
          </p:nvSpPr>
          <p:spPr bwMode="auto">
            <a:xfrm>
              <a:off x="3768725" y="2127250"/>
              <a:ext cx="8048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5" tIns="45718" rIns="91435" bIns="45718" anchor="ctr">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lgn="ctr">
                <a:spcBef>
                  <a:spcPct val="50000"/>
                </a:spcBef>
                <a:buClrTx/>
                <a:buSzTx/>
                <a:buFontTx/>
                <a:buNone/>
              </a:pPr>
              <a:r>
                <a:rPr kumimoji="0" lang="en-US" altLang="en-US"/>
                <a:t>Q</a:t>
              </a:r>
            </a:p>
          </p:txBody>
        </p:sp>
        <p:sp>
          <p:nvSpPr>
            <p:cNvPr id="30728" name="Text Box 6">
              <a:extLst>
                <a:ext uri="{FF2B5EF4-FFF2-40B4-BE49-F238E27FC236}">
                  <a16:creationId xmlns:a16="http://schemas.microsoft.com/office/drawing/2014/main" id="{82CDC4B6-B116-441F-A90B-EB63E38A12F5}"/>
                </a:ext>
              </a:extLst>
            </p:cNvPr>
            <p:cNvSpPr txBox="1">
              <a:spLocks noChangeArrowheads="1"/>
            </p:cNvSpPr>
            <p:nvPr/>
          </p:nvSpPr>
          <p:spPr bwMode="auto">
            <a:xfrm>
              <a:off x="3825875" y="3143250"/>
              <a:ext cx="635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5" tIns="45718" rIns="91435" bIns="45718" anchor="ctr">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lgn="ctr">
                <a:spcBef>
                  <a:spcPct val="50000"/>
                </a:spcBef>
                <a:buClrTx/>
                <a:buSzTx/>
                <a:buFontTx/>
                <a:buNone/>
              </a:pPr>
              <a:r>
                <a:rPr kumimoji="0" lang="en-US" altLang="en-US"/>
                <a:t>R</a:t>
              </a:r>
            </a:p>
          </p:txBody>
        </p:sp>
        <p:sp>
          <p:nvSpPr>
            <p:cNvPr id="30729" name="Line 7">
              <a:extLst>
                <a:ext uri="{FF2B5EF4-FFF2-40B4-BE49-F238E27FC236}">
                  <a16:creationId xmlns:a16="http://schemas.microsoft.com/office/drawing/2014/main" id="{B2B782C1-0F3D-4F8F-9D2F-50987E117BFC}"/>
                </a:ext>
              </a:extLst>
            </p:cNvPr>
            <p:cNvSpPr>
              <a:spLocks noChangeShapeType="1"/>
            </p:cNvSpPr>
            <p:nvPr/>
          </p:nvSpPr>
          <p:spPr bwMode="auto">
            <a:xfrm flipV="1">
              <a:off x="3675327" y="2437022"/>
              <a:ext cx="309298" cy="1730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lIns="91435" tIns="45718" rIns="91435" bIns="45718" anchor="ctr"/>
            <a:lstStyle/>
            <a:p>
              <a:endParaRPr lang="en-US"/>
            </a:p>
          </p:txBody>
        </p:sp>
        <p:sp>
          <p:nvSpPr>
            <p:cNvPr id="30730" name="Line 8">
              <a:extLst>
                <a:ext uri="{FF2B5EF4-FFF2-40B4-BE49-F238E27FC236}">
                  <a16:creationId xmlns:a16="http://schemas.microsoft.com/office/drawing/2014/main" id="{0EA63DA7-9F65-4258-8D33-08DAE7B2B63A}"/>
                </a:ext>
              </a:extLst>
            </p:cNvPr>
            <p:cNvSpPr>
              <a:spLocks noChangeShapeType="1"/>
            </p:cNvSpPr>
            <p:nvPr/>
          </p:nvSpPr>
          <p:spPr bwMode="auto">
            <a:xfrm>
              <a:off x="3711575" y="2954338"/>
              <a:ext cx="273050" cy="2159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lIns="91435" tIns="45718" rIns="91435" bIns="45718" anchor="ctr"/>
            <a:lstStyle/>
            <a:p>
              <a:endParaRPr lang="en-US"/>
            </a:p>
          </p:txBody>
        </p:sp>
      </p:grpSp>
      <p:sp>
        <p:nvSpPr>
          <p:cNvPr id="30724" name="Rectangle 10">
            <a:extLst>
              <a:ext uri="{FF2B5EF4-FFF2-40B4-BE49-F238E27FC236}">
                <a16:creationId xmlns:a16="http://schemas.microsoft.com/office/drawing/2014/main" id="{FC1F0FF6-71D8-4EC9-852F-D23B2F22A9E3}"/>
              </a:ext>
            </a:extLst>
          </p:cNvPr>
          <p:cNvSpPr>
            <a:spLocks noChangeArrowheads="1"/>
          </p:cNvSpPr>
          <p:nvPr/>
        </p:nvSpPr>
        <p:spPr bwMode="auto">
          <a:xfrm>
            <a:off x="635000" y="3740150"/>
            <a:ext cx="4046538" cy="823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5" tIns="45718" rIns="91435" bIns="45718"/>
          <a:lstStyle>
            <a:lvl1pPr marL="342900" indent="-342900">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lvl="1" eaLnBrk="1" hangingPunct="1">
              <a:spcBef>
                <a:spcPct val="0"/>
              </a:spcBef>
              <a:buClrTx/>
              <a:buSzTx/>
              <a:buFontTx/>
              <a:buNone/>
            </a:pPr>
            <a:r>
              <a:rPr kumimoji="0" lang="en-US" altLang="en-US" dirty="0"/>
              <a:t>Block to be accessed = Q + starting address</a:t>
            </a:r>
          </a:p>
          <a:p>
            <a:pPr lvl="1" eaLnBrk="1" hangingPunct="1">
              <a:spcBef>
                <a:spcPct val="0"/>
              </a:spcBef>
              <a:buClrTx/>
              <a:buSzTx/>
              <a:buFontTx/>
              <a:buNone/>
            </a:pPr>
            <a:r>
              <a:rPr kumimoji="0" lang="en-US" altLang="en-US" dirty="0"/>
              <a:t>Displacement into block = R</a:t>
            </a:r>
          </a:p>
        </p:txBody>
      </p:sp>
      <p:pic>
        <p:nvPicPr>
          <p:cNvPr id="30725" name="Picture 2">
            <a:extLst>
              <a:ext uri="{FF2B5EF4-FFF2-40B4-BE49-F238E27FC236}">
                <a16:creationId xmlns:a16="http://schemas.microsoft.com/office/drawing/2014/main" id="{8BF5A203-E081-4642-BFFE-9B835CC72A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38688" y="1773238"/>
            <a:ext cx="3589337" cy="360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8498618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2">
            <a:extLst>
              <a:ext uri="{FF2B5EF4-FFF2-40B4-BE49-F238E27FC236}">
                <a16:creationId xmlns:a16="http://schemas.microsoft.com/office/drawing/2014/main" id="{E4F1D237-1A77-4D9A-8FB6-455EB9DA9D70}"/>
              </a:ext>
            </a:extLst>
          </p:cNvPr>
          <p:cNvSpPr>
            <a:spLocks noGrp="1" noChangeArrowheads="1"/>
          </p:cNvSpPr>
          <p:nvPr>
            <p:ph type="title"/>
          </p:nvPr>
        </p:nvSpPr>
        <p:spPr>
          <a:xfrm>
            <a:off x="924313" y="254424"/>
            <a:ext cx="7743825" cy="576262"/>
          </a:xfrm>
        </p:spPr>
        <p:txBody>
          <a:bodyPr/>
          <a:lstStyle/>
          <a:p>
            <a:pPr eaLnBrk="1" hangingPunct="1"/>
            <a:r>
              <a:rPr lang="en-US" altLang="en-US" dirty="0"/>
              <a:t>Extent-Based Systems</a:t>
            </a:r>
          </a:p>
        </p:txBody>
      </p:sp>
      <p:sp>
        <p:nvSpPr>
          <p:cNvPr id="32770" name="Rectangle 3">
            <a:extLst>
              <a:ext uri="{FF2B5EF4-FFF2-40B4-BE49-F238E27FC236}">
                <a16:creationId xmlns:a16="http://schemas.microsoft.com/office/drawing/2014/main" id="{2E631805-02AD-49C0-955E-FB94C77C8171}"/>
              </a:ext>
            </a:extLst>
          </p:cNvPr>
          <p:cNvSpPr>
            <a:spLocks noGrp="1" noChangeArrowheads="1"/>
          </p:cNvSpPr>
          <p:nvPr>
            <p:ph type="body" idx="1"/>
          </p:nvPr>
        </p:nvSpPr>
        <p:spPr>
          <a:xfrm>
            <a:off x="885824" y="1233488"/>
            <a:ext cx="7586371" cy="4530725"/>
          </a:xfrm>
        </p:spPr>
        <p:txBody>
          <a:bodyPr/>
          <a:lstStyle/>
          <a:p>
            <a:r>
              <a:rPr lang="en-US" altLang="en-US" dirty="0"/>
              <a:t>Many newer file systems (i.e., Veritas File System) use a modified contiguous allocation scheme</a:t>
            </a:r>
          </a:p>
          <a:p>
            <a:endParaRPr lang="en-US" altLang="en-US" dirty="0"/>
          </a:p>
          <a:p>
            <a:r>
              <a:rPr lang="en-US" altLang="en-US" dirty="0"/>
              <a:t>Extent-based file systems allocate disk blocks in extents</a:t>
            </a:r>
          </a:p>
          <a:p>
            <a:endParaRPr lang="en-US" altLang="en-US" dirty="0"/>
          </a:p>
          <a:p>
            <a:r>
              <a:rPr lang="en-US" altLang="en-US" dirty="0"/>
              <a:t>An </a:t>
            </a:r>
            <a:r>
              <a:rPr lang="en-US" altLang="en-US" b="1" dirty="0">
                <a:solidFill>
                  <a:srgbClr val="006699"/>
                </a:solidFill>
                <a:latin typeface="+mj-lt"/>
              </a:rPr>
              <a:t>extent</a:t>
            </a:r>
            <a:r>
              <a:rPr lang="en-US" altLang="en-US" dirty="0">
                <a:solidFill>
                  <a:srgbClr val="3366FF"/>
                </a:solidFill>
              </a:rPr>
              <a:t> </a:t>
            </a:r>
            <a:r>
              <a:rPr lang="en-US" altLang="en-US" dirty="0"/>
              <a:t>is a contiguous block of disks</a:t>
            </a:r>
          </a:p>
          <a:p>
            <a:pPr lvl="1"/>
            <a:r>
              <a:rPr lang="en-US" altLang="en-US" dirty="0"/>
              <a:t>Extents are allocated for file allocation</a:t>
            </a:r>
          </a:p>
          <a:p>
            <a:pPr lvl="1"/>
            <a:r>
              <a:rPr lang="en-US" altLang="en-US" dirty="0"/>
              <a:t>A file consists of one or more extents</a:t>
            </a:r>
          </a:p>
        </p:txBody>
      </p:sp>
    </p:spTree>
    <p:extLst>
      <p:ext uri="{BB962C8B-B14F-4D97-AF65-F5344CB8AC3E}">
        <p14:creationId xmlns:p14="http://schemas.microsoft.com/office/powerpoint/2010/main" val="108625593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Title 1">
            <a:extLst>
              <a:ext uri="{FF2B5EF4-FFF2-40B4-BE49-F238E27FC236}">
                <a16:creationId xmlns:a16="http://schemas.microsoft.com/office/drawing/2014/main" id="{49E77B6F-3B15-4A36-824B-076A9FF923E2}"/>
              </a:ext>
            </a:extLst>
          </p:cNvPr>
          <p:cNvSpPr>
            <a:spLocks noGrp="1" noChangeArrowheads="1"/>
          </p:cNvSpPr>
          <p:nvPr>
            <p:ph type="title"/>
          </p:nvPr>
        </p:nvSpPr>
        <p:spPr>
          <a:xfrm>
            <a:off x="457200" y="238549"/>
            <a:ext cx="8229600" cy="576262"/>
          </a:xfrm>
        </p:spPr>
        <p:txBody>
          <a:bodyPr/>
          <a:lstStyle/>
          <a:p>
            <a:r>
              <a:rPr lang="en-US" altLang="en-US" dirty="0"/>
              <a:t>Allocation Methods - Linked</a:t>
            </a:r>
          </a:p>
        </p:txBody>
      </p:sp>
      <p:sp>
        <p:nvSpPr>
          <p:cNvPr id="34818" name="Content Placeholder 2">
            <a:extLst>
              <a:ext uri="{FF2B5EF4-FFF2-40B4-BE49-F238E27FC236}">
                <a16:creationId xmlns:a16="http://schemas.microsoft.com/office/drawing/2014/main" id="{C812DEB8-54C8-45BC-9398-B7AE3CB5BED5}"/>
              </a:ext>
            </a:extLst>
          </p:cNvPr>
          <p:cNvSpPr>
            <a:spLocks noGrp="1" noChangeArrowheads="1"/>
          </p:cNvSpPr>
          <p:nvPr>
            <p:ph idx="1"/>
          </p:nvPr>
        </p:nvSpPr>
        <p:spPr>
          <a:xfrm>
            <a:off x="884855" y="1237729"/>
            <a:ext cx="7615332" cy="4530725"/>
          </a:xfrm>
        </p:spPr>
        <p:txBody>
          <a:bodyPr/>
          <a:lstStyle/>
          <a:p>
            <a:r>
              <a:rPr lang="en-US" altLang="en-US" b="1" dirty="0">
                <a:solidFill>
                  <a:srgbClr val="006699"/>
                </a:solidFill>
                <a:latin typeface="+mj-lt"/>
              </a:rPr>
              <a:t>Linked</a:t>
            </a:r>
            <a:r>
              <a:rPr lang="en-US" altLang="en-US" b="1" dirty="0">
                <a:solidFill>
                  <a:srgbClr val="3366FF"/>
                </a:solidFill>
              </a:rPr>
              <a:t> </a:t>
            </a:r>
            <a:r>
              <a:rPr lang="en-US" altLang="en-US" b="1" dirty="0">
                <a:solidFill>
                  <a:srgbClr val="006699"/>
                </a:solidFill>
                <a:latin typeface="+mj-lt"/>
              </a:rPr>
              <a:t>allocation</a:t>
            </a:r>
            <a:r>
              <a:rPr lang="en-US" altLang="en-US" b="1" dirty="0">
                <a:solidFill>
                  <a:srgbClr val="3366FF"/>
                </a:solidFill>
              </a:rPr>
              <a:t> </a:t>
            </a:r>
            <a:r>
              <a:rPr lang="en-US" altLang="en-US" dirty="0">
                <a:solidFill>
                  <a:srgbClr val="000000"/>
                </a:solidFill>
              </a:rPr>
              <a:t>– each file a linked list of blocks</a:t>
            </a:r>
          </a:p>
          <a:p>
            <a:pPr lvl="1"/>
            <a:r>
              <a:rPr lang="en-US" altLang="en-US" dirty="0">
                <a:solidFill>
                  <a:srgbClr val="000000"/>
                </a:solidFill>
              </a:rPr>
              <a:t>File ends at nil pointer</a:t>
            </a:r>
          </a:p>
          <a:p>
            <a:pPr lvl="1"/>
            <a:r>
              <a:rPr lang="en-US" altLang="en-US" dirty="0">
                <a:solidFill>
                  <a:srgbClr val="000000"/>
                </a:solidFill>
              </a:rPr>
              <a:t>No external fragmentation</a:t>
            </a:r>
          </a:p>
          <a:p>
            <a:pPr lvl="1"/>
            <a:r>
              <a:rPr lang="en-US" altLang="en-US" dirty="0">
                <a:solidFill>
                  <a:srgbClr val="000000"/>
                </a:solidFill>
              </a:rPr>
              <a:t>Each block contains pointer to next block</a:t>
            </a:r>
          </a:p>
          <a:p>
            <a:pPr lvl="1"/>
            <a:r>
              <a:rPr lang="en-US" altLang="en-US" dirty="0">
                <a:solidFill>
                  <a:srgbClr val="000000"/>
                </a:solidFill>
              </a:rPr>
              <a:t>No compaction, external fragmentation</a:t>
            </a:r>
          </a:p>
          <a:p>
            <a:pPr lvl="1"/>
            <a:r>
              <a:rPr lang="en-US" altLang="en-US" dirty="0">
                <a:solidFill>
                  <a:srgbClr val="000000"/>
                </a:solidFill>
              </a:rPr>
              <a:t>Free space management system called when new block needed</a:t>
            </a:r>
          </a:p>
          <a:p>
            <a:pPr lvl="1"/>
            <a:r>
              <a:rPr lang="en-US" altLang="en-US" dirty="0">
                <a:solidFill>
                  <a:srgbClr val="000000"/>
                </a:solidFill>
              </a:rPr>
              <a:t>Improve efficiency by clustering blocks into groups but increases internal fragmentation</a:t>
            </a:r>
          </a:p>
          <a:p>
            <a:pPr lvl="1"/>
            <a:r>
              <a:rPr lang="en-US" altLang="en-US" dirty="0">
                <a:solidFill>
                  <a:srgbClr val="000000"/>
                </a:solidFill>
              </a:rPr>
              <a:t>Reliability can be a problem</a:t>
            </a:r>
          </a:p>
          <a:p>
            <a:pPr lvl="1"/>
            <a:r>
              <a:rPr lang="en-US" altLang="en-US" dirty="0">
                <a:solidFill>
                  <a:srgbClr val="000000"/>
                </a:solidFill>
              </a:rPr>
              <a:t>Locating a block can take many I/</a:t>
            </a:r>
            <a:r>
              <a:rPr lang="en-US" altLang="en-US" dirty="0" err="1">
                <a:solidFill>
                  <a:srgbClr val="000000"/>
                </a:solidFill>
              </a:rPr>
              <a:t>Os</a:t>
            </a:r>
            <a:r>
              <a:rPr lang="en-US" altLang="en-US" dirty="0">
                <a:solidFill>
                  <a:srgbClr val="000000"/>
                </a:solidFill>
              </a:rPr>
              <a:t> and disk seeks</a:t>
            </a:r>
          </a:p>
          <a:p>
            <a:pPr>
              <a:buFont typeface="Monotype Sorts" pitchFamily="-84" charset="2"/>
              <a:buNone/>
            </a:pPr>
            <a:endParaRPr lang="en-US" altLang="en-US" dirty="0"/>
          </a:p>
          <a:p>
            <a:endParaRPr lang="en-US" altLang="en-US" dirty="0"/>
          </a:p>
        </p:txBody>
      </p:sp>
    </p:spTree>
    <p:extLst>
      <p:ext uri="{BB962C8B-B14F-4D97-AF65-F5344CB8AC3E}">
        <p14:creationId xmlns:p14="http://schemas.microsoft.com/office/powerpoint/2010/main" val="360960510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5841" name="Title 1">
            <a:extLst>
              <a:ext uri="{FF2B5EF4-FFF2-40B4-BE49-F238E27FC236}">
                <a16:creationId xmlns:a16="http://schemas.microsoft.com/office/drawing/2014/main" id="{6AD98AD2-566F-4E16-8F5C-F3D1605AB760}"/>
              </a:ext>
            </a:extLst>
          </p:cNvPr>
          <p:cNvSpPr>
            <a:spLocks noGrp="1" noChangeArrowheads="1"/>
          </p:cNvSpPr>
          <p:nvPr>
            <p:ph type="title"/>
          </p:nvPr>
        </p:nvSpPr>
        <p:spPr>
          <a:xfrm>
            <a:off x="712882" y="247880"/>
            <a:ext cx="8229600" cy="576262"/>
          </a:xfrm>
        </p:spPr>
        <p:txBody>
          <a:bodyPr/>
          <a:lstStyle/>
          <a:p>
            <a:r>
              <a:rPr lang="en-US" altLang="en-US" dirty="0"/>
              <a:t>Allocation Methods – Linked (Cont.)</a:t>
            </a:r>
          </a:p>
        </p:txBody>
      </p:sp>
      <p:sp>
        <p:nvSpPr>
          <p:cNvPr id="35842" name="Content Placeholder 2">
            <a:extLst>
              <a:ext uri="{FF2B5EF4-FFF2-40B4-BE49-F238E27FC236}">
                <a16:creationId xmlns:a16="http://schemas.microsoft.com/office/drawing/2014/main" id="{132984ED-2CEE-456C-B2BE-B934D84A75CF}"/>
              </a:ext>
            </a:extLst>
          </p:cNvPr>
          <p:cNvSpPr>
            <a:spLocks noGrp="1" noChangeArrowheads="1"/>
          </p:cNvSpPr>
          <p:nvPr>
            <p:ph idx="1"/>
          </p:nvPr>
        </p:nvSpPr>
        <p:spPr>
          <a:xfrm>
            <a:off x="884856" y="1237728"/>
            <a:ext cx="7671315" cy="4530725"/>
          </a:xfrm>
        </p:spPr>
        <p:txBody>
          <a:bodyPr/>
          <a:lstStyle/>
          <a:p>
            <a:r>
              <a:rPr lang="en-US" altLang="en-US" dirty="0">
                <a:solidFill>
                  <a:srgbClr val="000000"/>
                </a:solidFill>
              </a:rPr>
              <a:t>FAT (File Allocation Table) variation</a:t>
            </a:r>
          </a:p>
          <a:p>
            <a:pPr lvl="1"/>
            <a:r>
              <a:rPr lang="en-US" altLang="en-US" dirty="0">
                <a:solidFill>
                  <a:srgbClr val="000000"/>
                </a:solidFill>
              </a:rPr>
              <a:t>Beginning of volume has table, indexed by block number</a:t>
            </a:r>
          </a:p>
          <a:p>
            <a:pPr lvl="1"/>
            <a:r>
              <a:rPr lang="en-US" altLang="en-US" dirty="0">
                <a:solidFill>
                  <a:srgbClr val="000000"/>
                </a:solidFill>
              </a:rPr>
              <a:t>Much like a linked list, but faster on disk and cacheable </a:t>
            </a:r>
          </a:p>
          <a:p>
            <a:pPr lvl="1"/>
            <a:r>
              <a:rPr lang="en-US" altLang="en-US" dirty="0">
                <a:solidFill>
                  <a:srgbClr val="000000"/>
                </a:solidFill>
              </a:rPr>
              <a:t>New block allocation simple</a:t>
            </a:r>
          </a:p>
          <a:p>
            <a:pPr>
              <a:buFont typeface="Monotype Sorts" pitchFamily="-84" charset="2"/>
              <a:buNone/>
            </a:pPr>
            <a:endParaRPr lang="en-US" altLang="en-US" dirty="0"/>
          </a:p>
          <a:p>
            <a:endParaRPr lang="en-US" altLang="en-US" dirty="0"/>
          </a:p>
        </p:txBody>
      </p:sp>
    </p:spTree>
    <p:extLst>
      <p:ext uri="{BB962C8B-B14F-4D97-AF65-F5344CB8AC3E}">
        <p14:creationId xmlns:p14="http://schemas.microsoft.com/office/powerpoint/2010/main" val="1732315765"/>
      </p:ext>
    </p:extLst>
  </p:cSld>
  <p:clrMapOvr>
    <a:masterClrMapping/>
  </p:clrMapOvr>
  <p:transition spd="slow"/>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2">
            <a:extLst>
              <a:ext uri="{FF2B5EF4-FFF2-40B4-BE49-F238E27FC236}">
                <a16:creationId xmlns:a16="http://schemas.microsoft.com/office/drawing/2014/main" id="{2DFBE6AC-1BA8-4025-A63D-ACE3D4DEB8E3}"/>
              </a:ext>
            </a:extLst>
          </p:cNvPr>
          <p:cNvSpPr>
            <a:spLocks noGrp="1" noChangeArrowheads="1"/>
          </p:cNvSpPr>
          <p:nvPr>
            <p:ph type="title"/>
          </p:nvPr>
        </p:nvSpPr>
        <p:spPr>
          <a:xfrm>
            <a:off x="662182" y="240489"/>
            <a:ext cx="7893989" cy="576262"/>
          </a:xfrm>
        </p:spPr>
        <p:txBody>
          <a:bodyPr/>
          <a:lstStyle/>
          <a:p>
            <a:pPr eaLnBrk="1" hangingPunct="1"/>
            <a:r>
              <a:rPr lang="en-US" altLang="en-US" dirty="0"/>
              <a:t>Linked Allocation</a:t>
            </a:r>
          </a:p>
        </p:txBody>
      </p:sp>
      <p:sp>
        <p:nvSpPr>
          <p:cNvPr id="36866" name="Rectangle 3">
            <a:extLst>
              <a:ext uri="{FF2B5EF4-FFF2-40B4-BE49-F238E27FC236}">
                <a16:creationId xmlns:a16="http://schemas.microsoft.com/office/drawing/2014/main" id="{93B1D99E-E031-4323-B82A-79E5FF225234}"/>
              </a:ext>
            </a:extLst>
          </p:cNvPr>
          <p:cNvSpPr>
            <a:spLocks noGrp="1" noChangeArrowheads="1"/>
          </p:cNvSpPr>
          <p:nvPr>
            <p:ph type="body" idx="1"/>
          </p:nvPr>
        </p:nvSpPr>
        <p:spPr>
          <a:xfrm>
            <a:off x="890429" y="1233488"/>
            <a:ext cx="7577138" cy="749300"/>
          </a:xfrm>
        </p:spPr>
        <p:txBody>
          <a:bodyPr/>
          <a:lstStyle/>
          <a:p>
            <a:r>
              <a:rPr lang="en-US" altLang="en-US" dirty="0"/>
              <a:t>Each file is a linked list of disk blocks: blocks may be scattered anywhere on the disk</a:t>
            </a:r>
          </a:p>
        </p:txBody>
      </p:sp>
      <p:grpSp>
        <p:nvGrpSpPr>
          <p:cNvPr id="36867" name="Group 4">
            <a:extLst>
              <a:ext uri="{FF2B5EF4-FFF2-40B4-BE49-F238E27FC236}">
                <a16:creationId xmlns:a16="http://schemas.microsoft.com/office/drawing/2014/main" id="{1F9CD8D8-3924-4B1B-9FD0-6F8B5C40CD61}"/>
              </a:ext>
            </a:extLst>
          </p:cNvPr>
          <p:cNvGrpSpPr>
            <a:grpSpLocks/>
          </p:cNvGrpSpPr>
          <p:nvPr/>
        </p:nvGrpSpPr>
        <p:grpSpPr bwMode="auto">
          <a:xfrm>
            <a:off x="2673350" y="1983050"/>
            <a:ext cx="2765425" cy="1500187"/>
            <a:chOff x="1684" y="1576"/>
            <a:chExt cx="1742" cy="945"/>
          </a:xfrm>
        </p:grpSpPr>
        <p:sp>
          <p:nvSpPr>
            <p:cNvPr id="36876" name="Rectangle 5">
              <a:extLst>
                <a:ext uri="{FF2B5EF4-FFF2-40B4-BE49-F238E27FC236}">
                  <a16:creationId xmlns:a16="http://schemas.microsoft.com/office/drawing/2014/main" id="{BCC6CD5A-CD91-40F0-9115-2F52CF37BFD9}"/>
                </a:ext>
              </a:extLst>
            </p:cNvPr>
            <p:cNvSpPr>
              <a:spLocks noChangeArrowheads="1"/>
            </p:cNvSpPr>
            <p:nvPr/>
          </p:nvSpPr>
          <p:spPr bwMode="auto">
            <a:xfrm>
              <a:off x="2481" y="1576"/>
              <a:ext cx="945" cy="272"/>
            </a:xfrm>
            <a:prstGeom prst="rect">
              <a:avLst/>
            </a:prstGeom>
            <a:solidFill>
              <a:schemeClr val="bg1"/>
            </a:solidFill>
            <a:ln w="9525">
              <a:solidFill>
                <a:schemeClr val="tx1"/>
              </a:solidFill>
              <a:miter lim="800000"/>
              <a:headEnd/>
              <a:tailEnd/>
            </a:ln>
          </p:spPr>
          <p:txBody>
            <a:bodyPr wrap="none" anchor="ct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lgn="ctr">
                <a:spcBef>
                  <a:spcPct val="0"/>
                </a:spcBef>
                <a:buClrTx/>
                <a:buSzTx/>
                <a:buFontTx/>
                <a:buNone/>
              </a:pPr>
              <a:r>
                <a:rPr kumimoji="0" lang="en-US" altLang="en-US"/>
                <a:t>pointer</a:t>
              </a:r>
            </a:p>
          </p:txBody>
        </p:sp>
        <p:sp>
          <p:nvSpPr>
            <p:cNvPr id="36877" name="Rectangle 6">
              <a:extLst>
                <a:ext uri="{FF2B5EF4-FFF2-40B4-BE49-F238E27FC236}">
                  <a16:creationId xmlns:a16="http://schemas.microsoft.com/office/drawing/2014/main" id="{628E7234-B0CB-4EFF-8A81-9D54D043445A}"/>
                </a:ext>
              </a:extLst>
            </p:cNvPr>
            <p:cNvSpPr>
              <a:spLocks noChangeArrowheads="1"/>
            </p:cNvSpPr>
            <p:nvPr/>
          </p:nvSpPr>
          <p:spPr bwMode="auto">
            <a:xfrm>
              <a:off x="2481" y="1848"/>
              <a:ext cx="945" cy="673"/>
            </a:xfrm>
            <a:prstGeom prst="rect">
              <a:avLst/>
            </a:prstGeom>
            <a:solidFill>
              <a:schemeClr val="bg1"/>
            </a:solidFill>
            <a:ln w="9525">
              <a:solidFill>
                <a:schemeClr val="tx1"/>
              </a:solidFill>
              <a:miter lim="800000"/>
              <a:headEnd/>
              <a:tailEnd/>
            </a:ln>
          </p:spPr>
          <p:txBody>
            <a:bodyPr wrap="none" anchor="ct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endParaRPr kumimoji="0" lang="en-US" altLang="en-US">
                <a:latin typeface="Verdana" panose="020B0604030504040204" pitchFamily="34" charset="0"/>
              </a:endParaRPr>
            </a:p>
          </p:txBody>
        </p:sp>
        <p:sp>
          <p:nvSpPr>
            <p:cNvPr id="36878" name="Text Box 7">
              <a:extLst>
                <a:ext uri="{FF2B5EF4-FFF2-40B4-BE49-F238E27FC236}">
                  <a16:creationId xmlns:a16="http://schemas.microsoft.com/office/drawing/2014/main" id="{1705E268-7248-421A-923E-E53ABD5605B5}"/>
                </a:ext>
              </a:extLst>
            </p:cNvPr>
            <p:cNvSpPr txBox="1">
              <a:spLocks noChangeArrowheads="1"/>
            </p:cNvSpPr>
            <p:nvPr/>
          </p:nvSpPr>
          <p:spPr bwMode="auto">
            <a:xfrm>
              <a:off x="1684" y="1596"/>
              <a:ext cx="783"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lgn="ctr">
                <a:spcBef>
                  <a:spcPct val="50000"/>
                </a:spcBef>
                <a:buClrTx/>
                <a:buSzTx/>
                <a:buFontTx/>
                <a:buNone/>
              </a:pPr>
              <a:r>
                <a:rPr kumimoji="0" lang="en-US" altLang="en-US"/>
                <a:t>block      =</a:t>
              </a:r>
            </a:p>
          </p:txBody>
        </p:sp>
      </p:grpSp>
      <p:sp>
        <p:nvSpPr>
          <p:cNvPr id="8" name="Rectangle 3">
            <a:extLst>
              <a:ext uri="{FF2B5EF4-FFF2-40B4-BE49-F238E27FC236}">
                <a16:creationId xmlns:a16="http://schemas.microsoft.com/office/drawing/2014/main" id="{ED2F4022-6CD5-7743-9BEA-E44E4C2C951E}"/>
              </a:ext>
            </a:extLst>
          </p:cNvPr>
          <p:cNvSpPr txBox="1">
            <a:spLocks noChangeArrowheads="1"/>
          </p:cNvSpPr>
          <p:nvPr/>
        </p:nvSpPr>
        <p:spPr bwMode="auto">
          <a:xfrm>
            <a:off x="965077" y="3203223"/>
            <a:ext cx="7370763" cy="906462"/>
          </a:xfrm>
          <a:prstGeom prst="rect">
            <a:avLst/>
          </a:prstGeom>
          <a:noFill/>
          <a:ln>
            <a:noFill/>
          </a:ln>
        </p:spPr>
        <p:txBody>
          <a:bodyPr/>
          <a:lstStyle>
            <a:lvl1pPr marL="342900" indent="-342900" algn="l" rtl="0" eaLnBrk="0" fontAlgn="base" hangingPunct="0">
              <a:spcBef>
                <a:spcPct val="35000"/>
              </a:spcBef>
              <a:spcAft>
                <a:spcPct val="0"/>
              </a:spcAft>
              <a:buClr>
                <a:srgbClr val="993300"/>
              </a:buClr>
              <a:buSzPct val="90000"/>
              <a:buFont typeface="Monotype Sorts" pitchFamily="-84" charset="2"/>
              <a:buChar char="n"/>
              <a:defRPr kumimoji="1">
                <a:solidFill>
                  <a:schemeClr val="tx1"/>
                </a:solidFill>
                <a:latin typeface="+mn-lt"/>
                <a:ea typeface="MS PGothic" pitchFamily="34" charset="-128"/>
                <a:cs typeface="ＭＳ Ｐゴシック" charset="-128"/>
              </a:defRPr>
            </a:lvl1pPr>
            <a:lvl2pPr marL="742950" indent="-285750" algn="l" rtl="0" eaLnBrk="0" fontAlgn="base" hangingPunct="0">
              <a:spcBef>
                <a:spcPct val="35000"/>
              </a:spcBef>
              <a:spcAft>
                <a:spcPct val="0"/>
              </a:spcAft>
              <a:buClr>
                <a:srgbClr val="CC6600"/>
              </a:buClr>
              <a:buSzPct val="80000"/>
              <a:buFont typeface="Monotype Sorts" pitchFamily="-84" charset="2"/>
              <a:buChar char="l"/>
              <a:defRPr kumimoji="1">
                <a:solidFill>
                  <a:schemeClr val="tx1"/>
                </a:solidFill>
                <a:latin typeface="+mn-lt"/>
                <a:ea typeface="MS PGothic" pitchFamily="34" charset="-128"/>
              </a:defRPr>
            </a:lvl2pPr>
            <a:lvl3pPr marL="1085850" indent="-228600" algn="l" rtl="0" eaLnBrk="0" fontAlgn="base" hangingPunct="0">
              <a:spcBef>
                <a:spcPct val="35000"/>
              </a:spcBef>
              <a:spcAft>
                <a:spcPct val="0"/>
              </a:spcAft>
              <a:buClr>
                <a:srgbClr val="009900"/>
              </a:buClr>
              <a:buSzPct val="75000"/>
              <a:buFont typeface="Webdings" pitchFamily="18" charset="2"/>
              <a:buChar char="4"/>
              <a:defRPr kumimoji="1">
                <a:solidFill>
                  <a:schemeClr val="tx1"/>
                </a:solidFill>
                <a:latin typeface="+mn-lt"/>
                <a:ea typeface="MS PGothic" pitchFamily="34" charset="-128"/>
              </a:defRPr>
            </a:lvl3pPr>
            <a:lvl4pPr marL="1428750" indent="-228600" algn="l" rtl="0" eaLnBrk="0" fontAlgn="base" hangingPunct="0">
              <a:spcBef>
                <a:spcPct val="35000"/>
              </a:spcBef>
              <a:spcAft>
                <a:spcPct val="0"/>
              </a:spcAft>
              <a:buClr>
                <a:schemeClr val="hlink"/>
              </a:buClr>
              <a:buSzPct val="75000"/>
              <a:buChar char="–"/>
              <a:defRPr kumimoji="1">
                <a:solidFill>
                  <a:schemeClr val="tx1"/>
                </a:solidFill>
                <a:latin typeface="+mn-lt"/>
                <a:ea typeface="MS PGothic" pitchFamily="34" charset="-128"/>
              </a:defRPr>
            </a:lvl4pPr>
            <a:lvl5pPr marL="17716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itchFamily="34" charset="-128"/>
              </a:defRPr>
            </a:lvl5pPr>
            <a:lvl6pPr marL="22288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6pPr>
            <a:lvl7pPr marL="26860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7pPr>
            <a:lvl8pPr marL="31432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8pPr>
            <a:lvl9pPr marL="36004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9pPr>
          </a:lstStyle>
          <a:p>
            <a:pPr>
              <a:buFont typeface="Monotype Sorts" pitchFamily="-84" charset="2"/>
              <a:buNone/>
              <a:defRPr/>
            </a:pPr>
            <a:endParaRPr lang="en-US" altLang="en-US" kern="0" dirty="0"/>
          </a:p>
          <a:p>
            <a:pPr>
              <a:buSzPct val="110000"/>
              <a:buFont typeface="Wingdings" panose="05000000000000000000" pitchFamily="2" charset="2"/>
              <a:buChar char="§"/>
              <a:defRPr/>
            </a:pPr>
            <a:r>
              <a:rPr lang="en-US" altLang="en-US" kern="0" dirty="0"/>
              <a:t>Mapping</a:t>
            </a:r>
          </a:p>
        </p:txBody>
      </p:sp>
      <p:sp>
        <p:nvSpPr>
          <p:cNvPr id="36869" name="Rectangle 4">
            <a:extLst>
              <a:ext uri="{FF2B5EF4-FFF2-40B4-BE49-F238E27FC236}">
                <a16:creationId xmlns:a16="http://schemas.microsoft.com/office/drawing/2014/main" id="{A050EAF1-2D18-482C-BB5E-5CAFBD104191}"/>
              </a:ext>
            </a:extLst>
          </p:cNvPr>
          <p:cNvSpPr>
            <a:spLocks noChangeArrowheads="1"/>
          </p:cNvSpPr>
          <p:nvPr/>
        </p:nvSpPr>
        <p:spPr bwMode="auto">
          <a:xfrm>
            <a:off x="843774" y="4933950"/>
            <a:ext cx="7670183" cy="1633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5" tIns="45718" rIns="91435" bIns="45718"/>
          <a:lstStyle>
            <a:lvl1pPr marL="342900" indent="-342900">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lvl="1">
              <a:spcBef>
                <a:spcPct val="0"/>
              </a:spcBef>
              <a:buClr>
                <a:schemeClr val="accent2"/>
              </a:buClr>
              <a:buSzPct val="90000"/>
              <a:buFontTx/>
              <a:buNone/>
            </a:pPr>
            <a:r>
              <a:rPr lang="en-US" altLang="en-US" dirty="0"/>
              <a:t>Block to be accessed is the </a:t>
            </a:r>
            <a:r>
              <a:rPr lang="en-US" altLang="en-US" dirty="0" err="1"/>
              <a:t>Qth</a:t>
            </a:r>
            <a:r>
              <a:rPr lang="en-US" altLang="en-US" dirty="0"/>
              <a:t> block in the linked chain of blocks representing the file.</a:t>
            </a:r>
          </a:p>
          <a:p>
            <a:pPr lvl="1">
              <a:spcBef>
                <a:spcPct val="0"/>
              </a:spcBef>
              <a:buClr>
                <a:schemeClr val="accent2"/>
              </a:buClr>
              <a:buSzPct val="90000"/>
              <a:buFontTx/>
              <a:buNone/>
            </a:pPr>
            <a:endParaRPr lang="en-US" altLang="en-US" dirty="0"/>
          </a:p>
          <a:p>
            <a:pPr lvl="1">
              <a:spcBef>
                <a:spcPct val="0"/>
              </a:spcBef>
              <a:buClr>
                <a:schemeClr val="accent2"/>
              </a:buClr>
              <a:buSzPct val="90000"/>
              <a:buFontTx/>
              <a:buNone/>
            </a:pPr>
            <a:r>
              <a:rPr lang="en-US" altLang="en-US" dirty="0"/>
              <a:t>Displacement into block = R + 1</a:t>
            </a:r>
          </a:p>
        </p:txBody>
      </p:sp>
      <p:grpSp>
        <p:nvGrpSpPr>
          <p:cNvPr id="36870" name="Group 1">
            <a:extLst>
              <a:ext uri="{FF2B5EF4-FFF2-40B4-BE49-F238E27FC236}">
                <a16:creationId xmlns:a16="http://schemas.microsoft.com/office/drawing/2014/main" id="{65C621B7-3C10-491F-A311-0EAE38CF84A9}"/>
              </a:ext>
            </a:extLst>
          </p:cNvPr>
          <p:cNvGrpSpPr>
            <a:grpSpLocks/>
          </p:cNvGrpSpPr>
          <p:nvPr/>
        </p:nvGrpSpPr>
        <p:grpSpPr bwMode="auto">
          <a:xfrm>
            <a:off x="3232150" y="3935413"/>
            <a:ext cx="1374775" cy="985837"/>
            <a:chOff x="3232150" y="3935037"/>
            <a:chExt cx="1374775" cy="985838"/>
          </a:xfrm>
        </p:grpSpPr>
        <p:sp>
          <p:nvSpPr>
            <p:cNvPr id="36871" name="Text Box 5">
              <a:extLst>
                <a:ext uri="{FF2B5EF4-FFF2-40B4-BE49-F238E27FC236}">
                  <a16:creationId xmlns:a16="http://schemas.microsoft.com/office/drawing/2014/main" id="{C6DFE8F1-C390-4E0F-9B40-03FC3F118AB7}"/>
                </a:ext>
              </a:extLst>
            </p:cNvPr>
            <p:cNvSpPr txBox="1">
              <a:spLocks noChangeArrowheads="1"/>
            </p:cNvSpPr>
            <p:nvPr/>
          </p:nvSpPr>
          <p:spPr bwMode="auto">
            <a:xfrm>
              <a:off x="3232150" y="4250950"/>
              <a:ext cx="8985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5" tIns="45718" rIns="91435" bIns="45718" anchor="ctr">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lgn="ctr">
                <a:spcBef>
                  <a:spcPct val="50000"/>
                </a:spcBef>
                <a:buClrTx/>
                <a:buSzTx/>
                <a:buFontTx/>
                <a:buNone/>
              </a:pPr>
              <a:r>
                <a:rPr kumimoji="0" lang="en-US" altLang="en-US"/>
                <a:t>LA/511</a:t>
              </a:r>
            </a:p>
          </p:txBody>
        </p:sp>
        <p:sp>
          <p:nvSpPr>
            <p:cNvPr id="36872" name="Text Box 6">
              <a:extLst>
                <a:ext uri="{FF2B5EF4-FFF2-40B4-BE49-F238E27FC236}">
                  <a16:creationId xmlns:a16="http://schemas.microsoft.com/office/drawing/2014/main" id="{01A1A44A-DD26-432B-8D4C-0478EF091657}"/>
                </a:ext>
              </a:extLst>
            </p:cNvPr>
            <p:cNvSpPr txBox="1">
              <a:spLocks noChangeArrowheads="1"/>
            </p:cNvSpPr>
            <p:nvPr/>
          </p:nvSpPr>
          <p:spPr bwMode="auto">
            <a:xfrm>
              <a:off x="4241800" y="3935037"/>
              <a:ext cx="3651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5" tIns="45718" rIns="91435" bIns="45718" anchor="ctr">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lgn="ctr">
                <a:spcBef>
                  <a:spcPct val="50000"/>
                </a:spcBef>
                <a:buClrTx/>
                <a:buSzTx/>
                <a:buFontTx/>
                <a:buNone/>
              </a:pPr>
              <a:r>
                <a:rPr kumimoji="0" lang="en-US" altLang="en-US"/>
                <a:t>Q</a:t>
              </a:r>
            </a:p>
          </p:txBody>
        </p:sp>
        <p:sp>
          <p:nvSpPr>
            <p:cNvPr id="36873" name="Text Box 7">
              <a:extLst>
                <a:ext uri="{FF2B5EF4-FFF2-40B4-BE49-F238E27FC236}">
                  <a16:creationId xmlns:a16="http://schemas.microsoft.com/office/drawing/2014/main" id="{9694045C-0E72-4114-AAB0-B9882F5847A0}"/>
                </a:ext>
              </a:extLst>
            </p:cNvPr>
            <p:cNvSpPr txBox="1">
              <a:spLocks noChangeArrowheads="1"/>
            </p:cNvSpPr>
            <p:nvPr/>
          </p:nvSpPr>
          <p:spPr bwMode="auto">
            <a:xfrm>
              <a:off x="4241800" y="4550987"/>
              <a:ext cx="3524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5" tIns="45718" rIns="91435" bIns="45718" anchor="ctr">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lgn="ctr">
                <a:spcBef>
                  <a:spcPct val="50000"/>
                </a:spcBef>
                <a:buClrTx/>
                <a:buSzTx/>
                <a:buFontTx/>
                <a:buNone/>
              </a:pPr>
              <a:r>
                <a:rPr kumimoji="0" lang="en-US" altLang="en-US"/>
                <a:t>R</a:t>
              </a:r>
            </a:p>
          </p:txBody>
        </p:sp>
        <p:sp>
          <p:nvSpPr>
            <p:cNvPr id="36874" name="Line 8">
              <a:extLst>
                <a:ext uri="{FF2B5EF4-FFF2-40B4-BE49-F238E27FC236}">
                  <a16:creationId xmlns:a16="http://schemas.microsoft.com/office/drawing/2014/main" id="{873BF068-5475-4EFA-A110-5153CBD5CADE}"/>
                </a:ext>
              </a:extLst>
            </p:cNvPr>
            <p:cNvSpPr>
              <a:spLocks noChangeShapeType="1"/>
            </p:cNvSpPr>
            <p:nvPr/>
          </p:nvSpPr>
          <p:spPr bwMode="auto">
            <a:xfrm flipV="1">
              <a:off x="4049713" y="4177925"/>
              <a:ext cx="258762" cy="1730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lIns="91435" tIns="45718" rIns="91435" bIns="45718" anchor="ctr"/>
            <a:lstStyle/>
            <a:p>
              <a:endParaRPr lang="en-US"/>
            </a:p>
          </p:txBody>
        </p:sp>
        <p:sp>
          <p:nvSpPr>
            <p:cNvPr id="36875" name="Line 9">
              <a:extLst>
                <a:ext uri="{FF2B5EF4-FFF2-40B4-BE49-F238E27FC236}">
                  <a16:creationId xmlns:a16="http://schemas.microsoft.com/office/drawing/2014/main" id="{3804C853-554B-4EC0-9E2B-7D400B32F8F1}"/>
                </a:ext>
              </a:extLst>
            </p:cNvPr>
            <p:cNvSpPr>
              <a:spLocks noChangeShapeType="1"/>
            </p:cNvSpPr>
            <p:nvPr/>
          </p:nvSpPr>
          <p:spPr bwMode="auto">
            <a:xfrm>
              <a:off x="4057650" y="4489075"/>
              <a:ext cx="258763" cy="1730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lIns="91435" tIns="45718" rIns="91435" bIns="45718" anchor="ctr"/>
            <a:lstStyle/>
            <a:p>
              <a:endParaRPr lang="en-US"/>
            </a:p>
          </p:txBody>
        </p:sp>
      </p:grpSp>
    </p:spTree>
    <p:extLst>
      <p:ext uri="{BB962C8B-B14F-4D97-AF65-F5344CB8AC3E}">
        <p14:creationId xmlns:p14="http://schemas.microsoft.com/office/powerpoint/2010/main" val="369261825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4" name="Picture 2">
            <a:extLst>
              <a:ext uri="{FF2B5EF4-FFF2-40B4-BE49-F238E27FC236}">
                <a16:creationId xmlns:a16="http://schemas.microsoft.com/office/drawing/2014/main" id="{9408D5CB-D7A2-45DB-A9C6-A2837835B1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4325" y="1547813"/>
            <a:ext cx="3879850" cy="402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2">
            <a:extLst>
              <a:ext uri="{FF2B5EF4-FFF2-40B4-BE49-F238E27FC236}">
                <a16:creationId xmlns:a16="http://schemas.microsoft.com/office/drawing/2014/main" id="{9A299C03-3833-4686-8D26-72A06D1548B6}"/>
              </a:ext>
            </a:extLst>
          </p:cNvPr>
          <p:cNvSpPr>
            <a:spLocks noGrp="1" noChangeArrowheads="1"/>
          </p:cNvSpPr>
          <p:nvPr>
            <p:ph type="title"/>
          </p:nvPr>
        </p:nvSpPr>
        <p:spPr>
          <a:xfrm>
            <a:off x="494524" y="232775"/>
            <a:ext cx="8229600" cy="576262"/>
          </a:xfrm>
        </p:spPr>
        <p:txBody>
          <a:bodyPr/>
          <a:lstStyle/>
          <a:p>
            <a:pPr eaLnBrk="1" hangingPunct="1"/>
            <a:r>
              <a:rPr lang="en-US" altLang="en-US" dirty="0"/>
              <a:t>Linked Allocation</a:t>
            </a:r>
          </a:p>
        </p:txBody>
      </p:sp>
    </p:spTree>
    <p:extLst>
      <p:ext uri="{BB962C8B-B14F-4D97-AF65-F5344CB8AC3E}">
        <p14:creationId xmlns:p14="http://schemas.microsoft.com/office/powerpoint/2010/main" val="153702633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2">
            <a:extLst>
              <a:ext uri="{FF2B5EF4-FFF2-40B4-BE49-F238E27FC236}">
                <a16:creationId xmlns:a16="http://schemas.microsoft.com/office/drawing/2014/main" id="{32E038D5-3454-456C-91B4-4439BDB25FCE}"/>
              </a:ext>
            </a:extLst>
          </p:cNvPr>
          <p:cNvSpPr>
            <a:spLocks noGrp="1" noChangeArrowheads="1"/>
          </p:cNvSpPr>
          <p:nvPr>
            <p:ph type="title"/>
          </p:nvPr>
        </p:nvSpPr>
        <p:spPr>
          <a:xfrm>
            <a:off x="995718" y="232975"/>
            <a:ext cx="7597775" cy="576262"/>
          </a:xfrm>
        </p:spPr>
        <p:txBody>
          <a:bodyPr/>
          <a:lstStyle/>
          <a:p>
            <a:pPr eaLnBrk="1" hangingPunct="1"/>
            <a:r>
              <a:rPr lang="en-US" altLang="en-US" dirty="0"/>
              <a:t>File-Allocation Table</a:t>
            </a:r>
            <a:endParaRPr lang="en-US" altLang="en-US" sz="2400" dirty="0"/>
          </a:p>
        </p:txBody>
      </p:sp>
      <p:pic>
        <p:nvPicPr>
          <p:cNvPr id="40962" name="Picture 2">
            <a:extLst>
              <a:ext uri="{FF2B5EF4-FFF2-40B4-BE49-F238E27FC236}">
                <a16:creationId xmlns:a16="http://schemas.microsoft.com/office/drawing/2014/main" id="{1725B8EC-70B5-4540-AD0D-FEE2CF8356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7613" y="1860550"/>
            <a:ext cx="4521200" cy="395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4771438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Title 1">
            <a:extLst>
              <a:ext uri="{FF2B5EF4-FFF2-40B4-BE49-F238E27FC236}">
                <a16:creationId xmlns:a16="http://schemas.microsoft.com/office/drawing/2014/main" id="{C7D0E9CB-2004-49C6-A4D6-E1009C53A489}"/>
              </a:ext>
            </a:extLst>
          </p:cNvPr>
          <p:cNvSpPr>
            <a:spLocks noGrp="1" noChangeArrowheads="1"/>
          </p:cNvSpPr>
          <p:nvPr>
            <p:ph type="title"/>
          </p:nvPr>
        </p:nvSpPr>
        <p:spPr>
          <a:xfrm>
            <a:off x="793102" y="247879"/>
            <a:ext cx="7893698" cy="576262"/>
          </a:xfrm>
        </p:spPr>
        <p:txBody>
          <a:bodyPr/>
          <a:lstStyle/>
          <a:p>
            <a:r>
              <a:rPr lang="en-US" altLang="en-US" dirty="0"/>
              <a:t>Allocation Methods - Indexed</a:t>
            </a:r>
          </a:p>
        </p:txBody>
      </p:sp>
      <p:sp>
        <p:nvSpPr>
          <p:cNvPr id="43010" name="Content Placeholder 2">
            <a:extLst>
              <a:ext uri="{FF2B5EF4-FFF2-40B4-BE49-F238E27FC236}">
                <a16:creationId xmlns:a16="http://schemas.microsoft.com/office/drawing/2014/main" id="{1DDB8330-F894-4E51-93AF-DA9581F52808}"/>
              </a:ext>
            </a:extLst>
          </p:cNvPr>
          <p:cNvSpPr>
            <a:spLocks noGrp="1" noChangeArrowheads="1"/>
          </p:cNvSpPr>
          <p:nvPr>
            <p:ph idx="1"/>
          </p:nvPr>
        </p:nvSpPr>
        <p:spPr>
          <a:xfrm>
            <a:off x="877864" y="1233488"/>
            <a:ext cx="7640983" cy="4530725"/>
          </a:xfrm>
        </p:spPr>
        <p:txBody>
          <a:bodyPr/>
          <a:lstStyle/>
          <a:p>
            <a:r>
              <a:rPr lang="en-US" altLang="en-US" b="1" dirty="0">
                <a:solidFill>
                  <a:srgbClr val="006699"/>
                </a:solidFill>
                <a:latin typeface="+mj-lt"/>
              </a:rPr>
              <a:t>Indexed</a:t>
            </a:r>
            <a:r>
              <a:rPr lang="en-US" altLang="en-US" b="1" dirty="0">
                <a:solidFill>
                  <a:srgbClr val="3366FF"/>
                </a:solidFill>
              </a:rPr>
              <a:t> </a:t>
            </a:r>
            <a:r>
              <a:rPr lang="en-US" altLang="en-US" b="1" dirty="0">
                <a:solidFill>
                  <a:srgbClr val="006699"/>
                </a:solidFill>
                <a:latin typeface="+mj-lt"/>
              </a:rPr>
              <a:t>allocation</a:t>
            </a:r>
          </a:p>
          <a:p>
            <a:pPr lvl="1"/>
            <a:r>
              <a:rPr lang="en-US" altLang="en-US" dirty="0">
                <a:solidFill>
                  <a:srgbClr val="000000"/>
                </a:solidFill>
              </a:rPr>
              <a:t>Each file has its own </a:t>
            </a:r>
            <a:r>
              <a:rPr lang="en-US" altLang="en-US" b="1" dirty="0">
                <a:solidFill>
                  <a:srgbClr val="006699"/>
                </a:solidFill>
                <a:latin typeface="+mj-lt"/>
              </a:rPr>
              <a:t>index</a:t>
            </a:r>
            <a:r>
              <a:rPr lang="en-US" altLang="en-US" b="1" dirty="0">
                <a:solidFill>
                  <a:srgbClr val="3366FF"/>
                </a:solidFill>
              </a:rPr>
              <a:t> </a:t>
            </a:r>
            <a:r>
              <a:rPr lang="en-US" altLang="en-US" b="1" dirty="0">
                <a:solidFill>
                  <a:srgbClr val="006699"/>
                </a:solidFill>
                <a:latin typeface="+mj-lt"/>
              </a:rPr>
              <a:t>block</a:t>
            </a:r>
            <a:r>
              <a:rPr lang="en-US" altLang="en-US" dirty="0">
                <a:solidFill>
                  <a:srgbClr val="000000"/>
                </a:solidFill>
              </a:rPr>
              <a:t>(s) of pointers to its data blocks</a:t>
            </a:r>
          </a:p>
          <a:p>
            <a:endParaRPr lang="en-US" altLang="en-US" dirty="0">
              <a:solidFill>
                <a:srgbClr val="000000"/>
              </a:solidFill>
            </a:endParaRPr>
          </a:p>
          <a:p>
            <a:r>
              <a:rPr lang="en-US" altLang="en-US" dirty="0">
                <a:solidFill>
                  <a:srgbClr val="000000"/>
                </a:solidFill>
              </a:rPr>
              <a:t>Logical view</a:t>
            </a:r>
          </a:p>
          <a:p>
            <a:endParaRPr lang="en-US" altLang="en-US" dirty="0"/>
          </a:p>
        </p:txBody>
      </p:sp>
      <p:pic>
        <p:nvPicPr>
          <p:cNvPr id="43011" name="Picture 2">
            <a:extLst>
              <a:ext uri="{FF2B5EF4-FFF2-40B4-BE49-F238E27FC236}">
                <a16:creationId xmlns:a16="http://schemas.microsoft.com/office/drawing/2014/main" id="{08996236-7165-4194-8532-3E971EE9B3A6}"/>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a:fillRect/>
          </a:stretch>
        </p:blipFill>
        <p:spPr bwMode="auto">
          <a:xfrm>
            <a:off x="3195638" y="2843213"/>
            <a:ext cx="2286000" cy="248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474975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2">
            <a:extLst>
              <a:ext uri="{FF2B5EF4-FFF2-40B4-BE49-F238E27FC236}">
                <a16:creationId xmlns:a16="http://schemas.microsoft.com/office/drawing/2014/main" id="{1F99AEB5-F714-4A98-9CCA-F36C844A8743}"/>
              </a:ext>
            </a:extLst>
          </p:cNvPr>
          <p:cNvSpPr>
            <a:spLocks noGrp="1" noChangeArrowheads="1"/>
          </p:cNvSpPr>
          <p:nvPr>
            <p:ph type="title"/>
          </p:nvPr>
        </p:nvSpPr>
        <p:spPr>
          <a:xfrm>
            <a:off x="662479" y="245093"/>
            <a:ext cx="8229600" cy="576262"/>
          </a:xfrm>
        </p:spPr>
        <p:txBody>
          <a:bodyPr/>
          <a:lstStyle/>
          <a:p>
            <a:pPr eaLnBrk="1" hangingPunct="1"/>
            <a:r>
              <a:rPr lang="en-US" altLang="en-US" dirty="0"/>
              <a:t>Example of Indexed Allocation</a:t>
            </a:r>
            <a:endParaRPr lang="en-US" altLang="en-US" sz="2400" dirty="0"/>
          </a:p>
        </p:txBody>
      </p:sp>
      <p:pic>
        <p:nvPicPr>
          <p:cNvPr id="44034" name="Picture 3">
            <a:extLst>
              <a:ext uri="{FF2B5EF4-FFF2-40B4-BE49-F238E27FC236}">
                <a16:creationId xmlns:a16="http://schemas.microsoft.com/office/drawing/2014/main" id="{6E4613FF-8834-4148-9697-2A311120B7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92313" y="1535113"/>
            <a:ext cx="5287962" cy="463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8246452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6081" name="Rectangle 2">
            <a:extLst>
              <a:ext uri="{FF2B5EF4-FFF2-40B4-BE49-F238E27FC236}">
                <a16:creationId xmlns:a16="http://schemas.microsoft.com/office/drawing/2014/main" id="{E1FFF0ED-3A15-421D-A97F-C9B828559F65}"/>
              </a:ext>
            </a:extLst>
          </p:cNvPr>
          <p:cNvSpPr>
            <a:spLocks noGrp="1" noChangeArrowheads="1"/>
          </p:cNvSpPr>
          <p:nvPr>
            <p:ph type="title"/>
          </p:nvPr>
        </p:nvSpPr>
        <p:spPr>
          <a:xfrm>
            <a:off x="998732" y="247880"/>
            <a:ext cx="7694612" cy="576262"/>
          </a:xfrm>
        </p:spPr>
        <p:txBody>
          <a:bodyPr/>
          <a:lstStyle/>
          <a:p>
            <a:pPr eaLnBrk="1" hangingPunct="1"/>
            <a:r>
              <a:rPr lang="en-US" altLang="en-US" dirty="0"/>
              <a:t>Indexed Allocation (Cont.)</a:t>
            </a:r>
          </a:p>
        </p:txBody>
      </p:sp>
      <p:sp>
        <p:nvSpPr>
          <p:cNvPr id="46082" name="Rectangle 3">
            <a:extLst>
              <a:ext uri="{FF2B5EF4-FFF2-40B4-BE49-F238E27FC236}">
                <a16:creationId xmlns:a16="http://schemas.microsoft.com/office/drawing/2014/main" id="{B76CC541-0E73-4AA5-AF41-15C229351107}"/>
              </a:ext>
            </a:extLst>
          </p:cNvPr>
          <p:cNvSpPr>
            <a:spLocks noGrp="1" noChangeArrowheads="1"/>
          </p:cNvSpPr>
          <p:nvPr>
            <p:ph type="body" idx="1"/>
          </p:nvPr>
        </p:nvSpPr>
        <p:spPr>
          <a:xfrm>
            <a:off x="867747" y="1233488"/>
            <a:ext cx="7694612" cy="3205162"/>
          </a:xfrm>
        </p:spPr>
        <p:txBody>
          <a:bodyPr/>
          <a:lstStyle/>
          <a:p>
            <a:pPr>
              <a:lnSpc>
                <a:spcPct val="90000"/>
              </a:lnSpc>
            </a:pPr>
            <a:r>
              <a:rPr lang="en-US" altLang="en-US" dirty="0"/>
              <a:t>Need index table</a:t>
            </a:r>
          </a:p>
          <a:p>
            <a:pPr>
              <a:lnSpc>
                <a:spcPct val="90000"/>
              </a:lnSpc>
            </a:pPr>
            <a:endParaRPr lang="en-US" altLang="en-US" sz="800" dirty="0"/>
          </a:p>
          <a:p>
            <a:pPr>
              <a:lnSpc>
                <a:spcPct val="90000"/>
              </a:lnSpc>
            </a:pPr>
            <a:r>
              <a:rPr lang="en-US" altLang="en-US" dirty="0"/>
              <a:t>Random access</a:t>
            </a:r>
          </a:p>
          <a:p>
            <a:pPr>
              <a:lnSpc>
                <a:spcPct val="90000"/>
              </a:lnSpc>
            </a:pPr>
            <a:endParaRPr lang="en-US" altLang="en-US" sz="800" dirty="0"/>
          </a:p>
          <a:p>
            <a:pPr>
              <a:lnSpc>
                <a:spcPct val="90000"/>
              </a:lnSpc>
            </a:pPr>
            <a:r>
              <a:rPr lang="en-US" altLang="en-US" dirty="0"/>
              <a:t>Dynamic access without external fragmentation, but have overhead of index block</a:t>
            </a:r>
          </a:p>
          <a:p>
            <a:pPr>
              <a:lnSpc>
                <a:spcPct val="90000"/>
              </a:lnSpc>
            </a:pPr>
            <a:endParaRPr lang="en-US" altLang="en-US" sz="800" dirty="0"/>
          </a:p>
          <a:p>
            <a:pPr>
              <a:lnSpc>
                <a:spcPct val="90000"/>
              </a:lnSpc>
            </a:pPr>
            <a:r>
              <a:rPr lang="en-US" altLang="en-US" dirty="0"/>
              <a:t>Mapping from logical to physical in a file of maximum size of 256K bytes and block size of 512 bytes.  We need only 1 block for index table</a:t>
            </a:r>
          </a:p>
        </p:txBody>
      </p:sp>
      <p:grpSp>
        <p:nvGrpSpPr>
          <p:cNvPr id="46083" name="Group 1">
            <a:extLst>
              <a:ext uri="{FF2B5EF4-FFF2-40B4-BE49-F238E27FC236}">
                <a16:creationId xmlns:a16="http://schemas.microsoft.com/office/drawing/2014/main" id="{A567FD78-7C9B-41F3-8BED-19336B579040}"/>
              </a:ext>
            </a:extLst>
          </p:cNvPr>
          <p:cNvGrpSpPr>
            <a:grpSpLocks/>
          </p:cNvGrpSpPr>
          <p:nvPr/>
        </p:nvGrpSpPr>
        <p:grpSpPr bwMode="auto">
          <a:xfrm>
            <a:off x="2984500" y="3694113"/>
            <a:ext cx="1382713" cy="985837"/>
            <a:chOff x="2984500" y="3600450"/>
            <a:chExt cx="1382713" cy="985838"/>
          </a:xfrm>
        </p:grpSpPr>
        <p:sp>
          <p:nvSpPr>
            <p:cNvPr id="46085" name="Text Box 4">
              <a:extLst>
                <a:ext uri="{FF2B5EF4-FFF2-40B4-BE49-F238E27FC236}">
                  <a16:creationId xmlns:a16="http://schemas.microsoft.com/office/drawing/2014/main" id="{7E25E5C0-9128-46AC-9A07-31A950363A5F}"/>
                </a:ext>
              </a:extLst>
            </p:cNvPr>
            <p:cNvSpPr txBox="1">
              <a:spLocks noChangeArrowheads="1"/>
            </p:cNvSpPr>
            <p:nvPr/>
          </p:nvSpPr>
          <p:spPr bwMode="auto">
            <a:xfrm>
              <a:off x="2984500" y="3916363"/>
              <a:ext cx="9144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5" tIns="45718" rIns="91435" bIns="45718" anchor="ctr">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lgn="ctr">
                <a:spcBef>
                  <a:spcPct val="50000"/>
                </a:spcBef>
                <a:buClrTx/>
                <a:buSzTx/>
                <a:buFontTx/>
                <a:buNone/>
              </a:pPr>
              <a:r>
                <a:rPr kumimoji="0" lang="en-US" altLang="en-US"/>
                <a:t>LA/512</a:t>
              </a:r>
            </a:p>
          </p:txBody>
        </p:sp>
        <p:sp>
          <p:nvSpPr>
            <p:cNvPr id="46086" name="Text Box 5">
              <a:extLst>
                <a:ext uri="{FF2B5EF4-FFF2-40B4-BE49-F238E27FC236}">
                  <a16:creationId xmlns:a16="http://schemas.microsoft.com/office/drawing/2014/main" id="{35D143A3-F2D9-493E-92E9-9DDE38E33C55}"/>
                </a:ext>
              </a:extLst>
            </p:cNvPr>
            <p:cNvSpPr txBox="1">
              <a:spLocks noChangeArrowheads="1"/>
            </p:cNvSpPr>
            <p:nvPr/>
          </p:nvSpPr>
          <p:spPr bwMode="auto">
            <a:xfrm>
              <a:off x="4002088" y="3600450"/>
              <a:ext cx="3651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5" tIns="45718" rIns="91435" bIns="45718" anchor="ctr">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lgn="ctr">
                <a:spcBef>
                  <a:spcPct val="50000"/>
                </a:spcBef>
                <a:buClrTx/>
                <a:buSzTx/>
                <a:buFontTx/>
                <a:buNone/>
              </a:pPr>
              <a:r>
                <a:rPr kumimoji="0" lang="en-US" altLang="en-US"/>
                <a:t>Q</a:t>
              </a:r>
            </a:p>
          </p:txBody>
        </p:sp>
        <p:sp>
          <p:nvSpPr>
            <p:cNvPr id="46087" name="Text Box 6">
              <a:extLst>
                <a:ext uri="{FF2B5EF4-FFF2-40B4-BE49-F238E27FC236}">
                  <a16:creationId xmlns:a16="http://schemas.microsoft.com/office/drawing/2014/main" id="{F977CD28-D427-47ED-87FA-AC5CB256DFE7}"/>
                </a:ext>
              </a:extLst>
            </p:cNvPr>
            <p:cNvSpPr txBox="1">
              <a:spLocks noChangeArrowheads="1"/>
            </p:cNvSpPr>
            <p:nvPr/>
          </p:nvSpPr>
          <p:spPr bwMode="auto">
            <a:xfrm>
              <a:off x="4002088" y="4216400"/>
              <a:ext cx="3524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5" tIns="45718" rIns="91435" bIns="45718" anchor="ctr">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lgn="ctr">
                <a:spcBef>
                  <a:spcPct val="50000"/>
                </a:spcBef>
                <a:buClrTx/>
                <a:buSzTx/>
                <a:buFontTx/>
                <a:buNone/>
              </a:pPr>
              <a:r>
                <a:rPr kumimoji="0" lang="en-US" altLang="en-US"/>
                <a:t>R</a:t>
              </a:r>
            </a:p>
          </p:txBody>
        </p:sp>
        <p:sp>
          <p:nvSpPr>
            <p:cNvPr id="46088" name="Line 7">
              <a:extLst>
                <a:ext uri="{FF2B5EF4-FFF2-40B4-BE49-F238E27FC236}">
                  <a16:creationId xmlns:a16="http://schemas.microsoft.com/office/drawing/2014/main" id="{06F28156-4462-4FA0-8204-6A3AACA8A485}"/>
                </a:ext>
              </a:extLst>
            </p:cNvPr>
            <p:cNvSpPr>
              <a:spLocks noChangeShapeType="1"/>
            </p:cNvSpPr>
            <p:nvPr/>
          </p:nvSpPr>
          <p:spPr bwMode="auto">
            <a:xfrm flipV="1">
              <a:off x="3810000" y="3843338"/>
              <a:ext cx="258763" cy="1730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lIns="91435" tIns="45718" rIns="91435" bIns="45718" anchor="ctr"/>
            <a:lstStyle/>
            <a:p>
              <a:endParaRPr lang="en-US"/>
            </a:p>
          </p:txBody>
        </p:sp>
        <p:sp>
          <p:nvSpPr>
            <p:cNvPr id="46089" name="Line 8">
              <a:extLst>
                <a:ext uri="{FF2B5EF4-FFF2-40B4-BE49-F238E27FC236}">
                  <a16:creationId xmlns:a16="http://schemas.microsoft.com/office/drawing/2014/main" id="{136B3663-B3E3-44E0-9D90-185EC08D4282}"/>
                </a:ext>
              </a:extLst>
            </p:cNvPr>
            <p:cNvSpPr>
              <a:spLocks noChangeShapeType="1"/>
            </p:cNvSpPr>
            <p:nvPr/>
          </p:nvSpPr>
          <p:spPr bwMode="auto">
            <a:xfrm>
              <a:off x="3817938" y="4154488"/>
              <a:ext cx="258762" cy="1730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lIns="91435" tIns="45718" rIns="91435" bIns="45718" anchor="ctr"/>
            <a:lstStyle/>
            <a:p>
              <a:endParaRPr lang="en-US"/>
            </a:p>
          </p:txBody>
        </p:sp>
      </p:grpSp>
      <p:sp>
        <p:nvSpPr>
          <p:cNvPr id="46084" name="Rectangle 9">
            <a:extLst>
              <a:ext uri="{FF2B5EF4-FFF2-40B4-BE49-F238E27FC236}">
                <a16:creationId xmlns:a16="http://schemas.microsoft.com/office/drawing/2014/main" id="{21F81AF2-8D9F-4085-81F2-5D5CA23471FB}"/>
              </a:ext>
            </a:extLst>
          </p:cNvPr>
          <p:cNvSpPr>
            <a:spLocks noChangeArrowheads="1"/>
          </p:cNvSpPr>
          <p:nvPr/>
        </p:nvSpPr>
        <p:spPr bwMode="auto">
          <a:xfrm>
            <a:off x="1457325" y="4960938"/>
            <a:ext cx="7029450" cy="83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5" tIns="45718" rIns="91435" bIns="45718"/>
          <a:lstStyle>
            <a:lvl1pPr marL="325438" indent="-325438">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
                <a:schemeClr val="accent2"/>
              </a:buClr>
              <a:buSzTx/>
              <a:buFontTx/>
              <a:buNone/>
            </a:pPr>
            <a:r>
              <a:rPr kumimoji="0" lang="en-US" altLang="en-US"/>
              <a:t>Q = displacement into index table</a:t>
            </a:r>
          </a:p>
          <a:p>
            <a:pPr>
              <a:spcBef>
                <a:spcPct val="0"/>
              </a:spcBef>
              <a:buClr>
                <a:schemeClr val="accent2"/>
              </a:buClr>
              <a:buSzTx/>
              <a:buFontTx/>
              <a:buNone/>
            </a:pPr>
            <a:r>
              <a:rPr kumimoji="0" lang="en-US" altLang="en-US"/>
              <a:t>R = displacement into block</a:t>
            </a:r>
          </a:p>
        </p:txBody>
      </p:sp>
    </p:spTree>
    <p:extLst>
      <p:ext uri="{BB962C8B-B14F-4D97-AF65-F5344CB8AC3E}">
        <p14:creationId xmlns:p14="http://schemas.microsoft.com/office/powerpoint/2010/main" val="4115079733"/>
      </p:ext>
    </p:extLst>
  </p:cSld>
  <p:clrMapOvr>
    <a:masterClrMapping/>
  </p:clrMapOvr>
  <p:transition spd="slow"/>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B69DE311-EA1E-4C99-816C-B9B6C2299534}"/>
              </a:ext>
            </a:extLst>
          </p:cNvPr>
          <p:cNvSpPr>
            <a:spLocks noGrp="1" noChangeArrowheads="1"/>
          </p:cNvSpPr>
          <p:nvPr>
            <p:ph type="title"/>
          </p:nvPr>
        </p:nvSpPr>
        <p:spPr>
          <a:xfrm>
            <a:off x="550507" y="245125"/>
            <a:ext cx="8229600" cy="576263"/>
          </a:xfrm>
        </p:spPr>
        <p:txBody>
          <a:bodyPr/>
          <a:lstStyle/>
          <a:p>
            <a:pPr eaLnBrk="1" hangingPunct="1"/>
            <a:r>
              <a:rPr lang="en-US" altLang="en-US" dirty="0"/>
              <a:t>File info Window on Mac OS X</a:t>
            </a:r>
          </a:p>
        </p:txBody>
      </p:sp>
      <p:pic>
        <p:nvPicPr>
          <p:cNvPr id="8195" name="Picture 4" descr="11_01.pdf">
            <a:extLst>
              <a:ext uri="{FF2B5EF4-FFF2-40B4-BE49-F238E27FC236}">
                <a16:creationId xmlns:a16="http://schemas.microsoft.com/office/drawing/2014/main" id="{97B5BCB4-024F-4BC3-9E3E-A2CA2D69222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36963" y="1041400"/>
            <a:ext cx="1920875" cy="515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8129" name="Rectangle 2">
            <a:extLst>
              <a:ext uri="{FF2B5EF4-FFF2-40B4-BE49-F238E27FC236}">
                <a16:creationId xmlns:a16="http://schemas.microsoft.com/office/drawing/2014/main" id="{C43D2D41-31CA-41A9-B033-3049E8AA39F8}"/>
              </a:ext>
            </a:extLst>
          </p:cNvPr>
          <p:cNvSpPr>
            <a:spLocks noGrp="1" noChangeArrowheads="1"/>
          </p:cNvSpPr>
          <p:nvPr>
            <p:ph type="title"/>
          </p:nvPr>
        </p:nvSpPr>
        <p:spPr>
          <a:xfrm>
            <a:off x="991800" y="240489"/>
            <a:ext cx="7713662" cy="576262"/>
          </a:xfrm>
        </p:spPr>
        <p:txBody>
          <a:bodyPr/>
          <a:lstStyle/>
          <a:p>
            <a:pPr eaLnBrk="1" hangingPunct="1"/>
            <a:r>
              <a:rPr lang="en-US" altLang="en-US" dirty="0"/>
              <a:t>Indexed Allocation – Mapping (Cont.)</a:t>
            </a:r>
          </a:p>
        </p:txBody>
      </p:sp>
      <p:sp>
        <p:nvSpPr>
          <p:cNvPr id="48130" name="Rectangle 3">
            <a:extLst>
              <a:ext uri="{FF2B5EF4-FFF2-40B4-BE49-F238E27FC236}">
                <a16:creationId xmlns:a16="http://schemas.microsoft.com/office/drawing/2014/main" id="{C7278ED5-4E41-45EB-A77B-9D7C3586AD92}"/>
              </a:ext>
            </a:extLst>
          </p:cNvPr>
          <p:cNvSpPr>
            <a:spLocks noGrp="1" noChangeArrowheads="1"/>
          </p:cNvSpPr>
          <p:nvPr>
            <p:ph type="body" idx="1"/>
          </p:nvPr>
        </p:nvSpPr>
        <p:spPr>
          <a:xfrm>
            <a:off x="867748" y="1233488"/>
            <a:ext cx="7590064" cy="1181100"/>
          </a:xfrm>
        </p:spPr>
        <p:txBody>
          <a:bodyPr/>
          <a:lstStyle/>
          <a:p>
            <a:pPr>
              <a:lnSpc>
                <a:spcPct val="90000"/>
              </a:lnSpc>
            </a:pPr>
            <a:r>
              <a:rPr lang="en-US" altLang="en-US" dirty="0"/>
              <a:t>Mapping from logical to physical in a file of unbounded length (block size of 512 words)</a:t>
            </a:r>
          </a:p>
          <a:p>
            <a:pPr>
              <a:lnSpc>
                <a:spcPct val="90000"/>
              </a:lnSpc>
            </a:pPr>
            <a:endParaRPr lang="en-US" altLang="en-US" dirty="0"/>
          </a:p>
          <a:p>
            <a:pPr>
              <a:lnSpc>
                <a:spcPct val="90000"/>
              </a:lnSpc>
            </a:pPr>
            <a:r>
              <a:rPr lang="en-US" altLang="en-US" dirty="0"/>
              <a:t>Linked scheme – Link blocks of index table (no limit on size)</a:t>
            </a:r>
          </a:p>
        </p:txBody>
      </p:sp>
      <p:grpSp>
        <p:nvGrpSpPr>
          <p:cNvPr id="48131" name="Group 1">
            <a:extLst>
              <a:ext uri="{FF2B5EF4-FFF2-40B4-BE49-F238E27FC236}">
                <a16:creationId xmlns:a16="http://schemas.microsoft.com/office/drawing/2014/main" id="{CF791D5E-378E-4CAB-BC81-00024C066B51}"/>
              </a:ext>
            </a:extLst>
          </p:cNvPr>
          <p:cNvGrpSpPr>
            <a:grpSpLocks/>
          </p:cNvGrpSpPr>
          <p:nvPr/>
        </p:nvGrpSpPr>
        <p:grpSpPr bwMode="auto">
          <a:xfrm>
            <a:off x="3230563" y="2765425"/>
            <a:ext cx="2368550" cy="852488"/>
            <a:chOff x="3230563" y="2765425"/>
            <a:chExt cx="2368550" cy="852488"/>
          </a:xfrm>
        </p:grpSpPr>
        <p:sp>
          <p:nvSpPr>
            <p:cNvPr id="48140" name="Text Box 4">
              <a:extLst>
                <a:ext uri="{FF2B5EF4-FFF2-40B4-BE49-F238E27FC236}">
                  <a16:creationId xmlns:a16="http://schemas.microsoft.com/office/drawing/2014/main" id="{B698A8E5-DEB9-4533-8BB3-FD9E5DE7DB41}"/>
                </a:ext>
              </a:extLst>
            </p:cNvPr>
            <p:cNvSpPr txBox="1">
              <a:spLocks noChangeArrowheads="1"/>
            </p:cNvSpPr>
            <p:nvPr/>
          </p:nvSpPr>
          <p:spPr bwMode="auto">
            <a:xfrm>
              <a:off x="3230563" y="3017838"/>
              <a:ext cx="161925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5" tIns="45718" rIns="91435" bIns="45718" anchor="ctr">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lgn="ctr">
                <a:spcBef>
                  <a:spcPct val="50000"/>
                </a:spcBef>
                <a:buClrTx/>
                <a:buSzTx/>
                <a:buFontTx/>
                <a:buNone/>
              </a:pPr>
              <a:r>
                <a:rPr kumimoji="0" lang="en-US" altLang="en-US" sz="1600"/>
                <a:t>LA / (512 x 511)</a:t>
              </a:r>
            </a:p>
          </p:txBody>
        </p:sp>
        <p:sp>
          <p:nvSpPr>
            <p:cNvPr id="48141" name="Text Box 5">
              <a:extLst>
                <a:ext uri="{FF2B5EF4-FFF2-40B4-BE49-F238E27FC236}">
                  <a16:creationId xmlns:a16="http://schemas.microsoft.com/office/drawing/2014/main" id="{EEF1208A-E512-4C56-A750-8ABDDE24E814}"/>
                </a:ext>
              </a:extLst>
            </p:cNvPr>
            <p:cNvSpPr txBox="1">
              <a:spLocks noChangeArrowheads="1"/>
            </p:cNvSpPr>
            <p:nvPr/>
          </p:nvSpPr>
          <p:spPr bwMode="auto">
            <a:xfrm>
              <a:off x="5178425" y="2765425"/>
              <a:ext cx="420688"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5" tIns="45718" rIns="91435" bIns="45718" anchor="ctr">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lgn="ctr">
                <a:spcBef>
                  <a:spcPct val="50000"/>
                </a:spcBef>
                <a:buClrTx/>
                <a:buSzTx/>
                <a:buFontTx/>
                <a:buNone/>
              </a:pPr>
              <a:r>
                <a:rPr kumimoji="0" lang="en-US" altLang="en-US" sz="1600"/>
                <a:t>Q</a:t>
              </a:r>
              <a:r>
                <a:rPr kumimoji="0" lang="en-US" altLang="en-US" sz="1600" baseline="-25000"/>
                <a:t>1</a:t>
              </a:r>
              <a:endParaRPr kumimoji="0" lang="en-US" altLang="en-US" sz="1600"/>
            </a:p>
          </p:txBody>
        </p:sp>
        <p:sp>
          <p:nvSpPr>
            <p:cNvPr id="48142" name="Text Box 6">
              <a:extLst>
                <a:ext uri="{FF2B5EF4-FFF2-40B4-BE49-F238E27FC236}">
                  <a16:creationId xmlns:a16="http://schemas.microsoft.com/office/drawing/2014/main" id="{32C20C32-CA40-446C-85A9-99CE401B29A7}"/>
                </a:ext>
              </a:extLst>
            </p:cNvPr>
            <p:cNvSpPr txBox="1">
              <a:spLocks noChangeArrowheads="1"/>
            </p:cNvSpPr>
            <p:nvPr/>
          </p:nvSpPr>
          <p:spPr bwMode="auto">
            <a:xfrm>
              <a:off x="5178425" y="3278188"/>
              <a:ext cx="407988"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5" tIns="45718" rIns="91435" bIns="45718" anchor="ctr">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lgn="ctr">
                <a:spcBef>
                  <a:spcPct val="50000"/>
                </a:spcBef>
                <a:buClrTx/>
                <a:buSzTx/>
                <a:buFontTx/>
                <a:buNone/>
              </a:pPr>
              <a:r>
                <a:rPr kumimoji="0" lang="en-US" altLang="en-US" sz="1600"/>
                <a:t>R</a:t>
              </a:r>
              <a:r>
                <a:rPr kumimoji="0" lang="en-US" altLang="en-US" sz="1600" baseline="-25000"/>
                <a:t>1</a:t>
              </a:r>
              <a:endParaRPr kumimoji="0" lang="en-US" altLang="en-US" sz="1600"/>
            </a:p>
          </p:txBody>
        </p:sp>
        <p:sp>
          <p:nvSpPr>
            <p:cNvPr id="48143" name="Line 7">
              <a:extLst>
                <a:ext uri="{FF2B5EF4-FFF2-40B4-BE49-F238E27FC236}">
                  <a16:creationId xmlns:a16="http://schemas.microsoft.com/office/drawing/2014/main" id="{78260294-7FE3-4DD1-963A-34345FF053DE}"/>
                </a:ext>
              </a:extLst>
            </p:cNvPr>
            <p:cNvSpPr>
              <a:spLocks noChangeShapeType="1"/>
            </p:cNvSpPr>
            <p:nvPr/>
          </p:nvSpPr>
          <p:spPr bwMode="auto">
            <a:xfrm flipV="1">
              <a:off x="4791075" y="2957513"/>
              <a:ext cx="419100" cy="203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lIns="91435" tIns="45718" rIns="91435" bIns="45718" anchor="ctr"/>
            <a:lstStyle/>
            <a:p>
              <a:endParaRPr lang="en-US"/>
            </a:p>
          </p:txBody>
        </p:sp>
        <p:sp>
          <p:nvSpPr>
            <p:cNvPr id="48144" name="Line 8">
              <a:extLst>
                <a:ext uri="{FF2B5EF4-FFF2-40B4-BE49-F238E27FC236}">
                  <a16:creationId xmlns:a16="http://schemas.microsoft.com/office/drawing/2014/main" id="{669C0373-F448-42AF-84F6-BBC16D604C24}"/>
                </a:ext>
              </a:extLst>
            </p:cNvPr>
            <p:cNvSpPr>
              <a:spLocks noChangeShapeType="1"/>
            </p:cNvSpPr>
            <p:nvPr/>
          </p:nvSpPr>
          <p:spPr bwMode="auto">
            <a:xfrm>
              <a:off x="4783138" y="3198813"/>
              <a:ext cx="419100" cy="203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lIns="91435" tIns="45718" rIns="91435" bIns="45718" anchor="ctr"/>
            <a:lstStyle/>
            <a:p>
              <a:endParaRPr lang="en-US"/>
            </a:p>
          </p:txBody>
        </p:sp>
      </p:grpSp>
      <p:sp>
        <p:nvSpPr>
          <p:cNvPr id="48132" name="Rectangle 9">
            <a:extLst>
              <a:ext uri="{FF2B5EF4-FFF2-40B4-BE49-F238E27FC236}">
                <a16:creationId xmlns:a16="http://schemas.microsoft.com/office/drawing/2014/main" id="{708670C2-18D6-488C-8FB2-AA5EA3968D15}"/>
              </a:ext>
            </a:extLst>
          </p:cNvPr>
          <p:cNvSpPr>
            <a:spLocks noChangeArrowheads="1"/>
          </p:cNvSpPr>
          <p:nvPr/>
        </p:nvSpPr>
        <p:spPr bwMode="auto">
          <a:xfrm>
            <a:off x="992188" y="3581400"/>
            <a:ext cx="7029450"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5" tIns="45718" rIns="91435" bIns="45718"/>
          <a:lstStyle>
            <a:lvl1pPr marL="342900" indent="-342900">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896938" indent="-407988">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lvl="1">
              <a:spcBef>
                <a:spcPct val="0"/>
              </a:spcBef>
              <a:buClr>
                <a:schemeClr val="accent2"/>
              </a:buClr>
              <a:buSzTx/>
              <a:buFontTx/>
              <a:buNone/>
            </a:pPr>
            <a:r>
              <a:rPr kumimoji="0" lang="en-US" altLang="en-US" i="1"/>
              <a:t>Q</a:t>
            </a:r>
            <a:r>
              <a:rPr kumimoji="0" lang="en-US" altLang="en-US" i="1" baseline="-25000"/>
              <a:t>1</a:t>
            </a:r>
            <a:r>
              <a:rPr kumimoji="0" lang="en-US" altLang="en-US" i="1"/>
              <a:t> </a:t>
            </a:r>
            <a:r>
              <a:rPr kumimoji="0" lang="en-US" altLang="en-US"/>
              <a:t>= block of index table</a:t>
            </a:r>
          </a:p>
          <a:p>
            <a:pPr lvl="1">
              <a:spcBef>
                <a:spcPct val="0"/>
              </a:spcBef>
              <a:buClr>
                <a:schemeClr val="accent2"/>
              </a:buClr>
              <a:buSzTx/>
              <a:buFontTx/>
              <a:buNone/>
            </a:pPr>
            <a:r>
              <a:rPr kumimoji="0" lang="en-US" altLang="en-US" i="1"/>
              <a:t>R</a:t>
            </a:r>
            <a:r>
              <a:rPr kumimoji="0" lang="en-US" altLang="en-US" i="1" baseline="-25000"/>
              <a:t>1</a:t>
            </a:r>
            <a:r>
              <a:rPr kumimoji="0" lang="en-US" altLang="en-US" i="1"/>
              <a:t> </a:t>
            </a:r>
            <a:r>
              <a:rPr kumimoji="0" lang="en-US" altLang="en-US"/>
              <a:t>is used as follows:</a:t>
            </a:r>
          </a:p>
        </p:txBody>
      </p:sp>
      <p:grpSp>
        <p:nvGrpSpPr>
          <p:cNvPr id="48133" name="Group 2">
            <a:extLst>
              <a:ext uri="{FF2B5EF4-FFF2-40B4-BE49-F238E27FC236}">
                <a16:creationId xmlns:a16="http://schemas.microsoft.com/office/drawing/2014/main" id="{36422505-81CF-44FC-9E23-642318A59294}"/>
              </a:ext>
            </a:extLst>
          </p:cNvPr>
          <p:cNvGrpSpPr>
            <a:grpSpLocks/>
          </p:cNvGrpSpPr>
          <p:nvPr/>
        </p:nvGrpSpPr>
        <p:grpSpPr bwMode="auto">
          <a:xfrm>
            <a:off x="3662363" y="4116388"/>
            <a:ext cx="1641475" cy="852487"/>
            <a:chOff x="3662363" y="4116388"/>
            <a:chExt cx="1641475" cy="852487"/>
          </a:xfrm>
        </p:grpSpPr>
        <p:sp>
          <p:nvSpPr>
            <p:cNvPr id="48135" name="Text Box 10">
              <a:extLst>
                <a:ext uri="{FF2B5EF4-FFF2-40B4-BE49-F238E27FC236}">
                  <a16:creationId xmlns:a16="http://schemas.microsoft.com/office/drawing/2014/main" id="{79AD793E-5C77-4704-AC91-FA8AC5E6AB40}"/>
                </a:ext>
              </a:extLst>
            </p:cNvPr>
            <p:cNvSpPr txBox="1">
              <a:spLocks noChangeArrowheads="1"/>
            </p:cNvSpPr>
            <p:nvPr/>
          </p:nvSpPr>
          <p:spPr bwMode="auto">
            <a:xfrm>
              <a:off x="3662363" y="4383088"/>
              <a:ext cx="92075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5" tIns="45718" rIns="91435" bIns="45718" anchor="ctr">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lgn="ctr">
                <a:spcBef>
                  <a:spcPct val="50000"/>
                </a:spcBef>
                <a:buClrTx/>
                <a:buSzTx/>
                <a:buFontTx/>
                <a:buNone/>
              </a:pPr>
              <a:r>
                <a:rPr kumimoji="0" lang="en-US" altLang="en-US" sz="1600"/>
                <a:t>R</a:t>
              </a:r>
              <a:r>
                <a:rPr kumimoji="0" lang="en-US" altLang="en-US" sz="1600" baseline="-25000"/>
                <a:t>1</a:t>
              </a:r>
              <a:r>
                <a:rPr kumimoji="0" lang="en-US" altLang="en-US" sz="1600"/>
                <a:t> / 512</a:t>
              </a:r>
            </a:p>
          </p:txBody>
        </p:sp>
        <p:sp>
          <p:nvSpPr>
            <p:cNvPr id="48136" name="Text Box 11">
              <a:extLst>
                <a:ext uri="{FF2B5EF4-FFF2-40B4-BE49-F238E27FC236}">
                  <a16:creationId xmlns:a16="http://schemas.microsoft.com/office/drawing/2014/main" id="{3EB34BD6-8CC8-4D57-A5E7-66BEEA386BA7}"/>
                </a:ext>
              </a:extLst>
            </p:cNvPr>
            <p:cNvSpPr txBox="1">
              <a:spLocks noChangeArrowheads="1"/>
            </p:cNvSpPr>
            <p:nvPr/>
          </p:nvSpPr>
          <p:spPr bwMode="auto">
            <a:xfrm>
              <a:off x="4883150" y="4116388"/>
              <a:ext cx="420688"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5" tIns="45718" rIns="91435" bIns="45718" anchor="ctr">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lgn="ctr">
                <a:spcBef>
                  <a:spcPct val="50000"/>
                </a:spcBef>
                <a:buClrTx/>
                <a:buSzTx/>
                <a:buFontTx/>
                <a:buNone/>
              </a:pPr>
              <a:r>
                <a:rPr kumimoji="0" lang="en-US" altLang="en-US" sz="1600"/>
                <a:t>Q</a:t>
              </a:r>
              <a:r>
                <a:rPr kumimoji="0" lang="en-US" altLang="en-US" sz="1600" baseline="-25000"/>
                <a:t>2</a:t>
              </a:r>
              <a:endParaRPr kumimoji="0" lang="en-US" altLang="en-US" sz="1600"/>
            </a:p>
          </p:txBody>
        </p:sp>
        <p:sp>
          <p:nvSpPr>
            <p:cNvPr id="48137" name="Text Box 12">
              <a:extLst>
                <a:ext uri="{FF2B5EF4-FFF2-40B4-BE49-F238E27FC236}">
                  <a16:creationId xmlns:a16="http://schemas.microsoft.com/office/drawing/2014/main" id="{9EE224EB-899B-4E5D-8F61-C877A1A923D5}"/>
                </a:ext>
              </a:extLst>
            </p:cNvPr>
            <p:cNvSpPr txBox="1">
              <a:spLocks noChangeArrowheads="1"/>
            </p:cNvSpPr>
            <p:nvPr/>
          </p:nvSpPr>
          <p:spPr bwMode="auto">
            <a:xfrm>
              <a:off x="4883150" y="4630738"/>
              <a:ext cx="407988"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5" tIns="45718" rIns="91435" bIns="45718" anchor="ctr">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lgn="ctr">
                <a:spcBef>
                  <a:spcPct val="50000"/>
                </a:spcBef>
                <a:buClrTx/>
                <a:buSzTx/>
                <a:buFontTx/>
                <a:buNone/>
              </a:pPr>
              <a:r>
                <a:rPr kumimoji="0" lang="en-US" altLang="en-US" sz="1600"/>
                <a:t>R</a:t>
              </a:r>
              <a:r>
                <a:rPr kumimoji="0" lang="en-US" altLang="en-US" sz="1600" baseline="-25000"/>
                <a:t>2</a:t>
              </a:r>
              <a:endParaRPr kumimoji="0" lang="en-US" altLang="en-US" sz="1600"/>
            </a:p>
          </p:txBody>
        </p:sp>
        <p:sp>
          <p:nvSpPr>
            <p:cNvPr id="48138" name="Line 13">
              <a:extLst>
                <a:ext uri="{FF2B5EF4-FFF2-40B4-BE49-F238E27FC236}">
                  <a16:creationId xmlns:a16="http://schemas.microsoft.com/office/drawing/2014/main" id="{52B52FD6-81C3-477A-B3B4-12A1A052B131}"/>
                </a:ext>
              </a:extLst>
            </p:cNvPr>
            <p:cNvSpPr>
              <a:spLocks noChangeShapeType="1"/>
            </p:cNvSpPr>
            <p:nvPr/>
          </p:nvSpPr>
          <p:spPr bwMode="auto">
            <a:xfrm flipV="1">
              <a:off x="4495800" y="4308475"/>
              <a:ext cx="419100" cy="203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lIns="91435" tIns="45718" rIns="91435" bIns="45718" anchor="ctr"/>
            <a:lstStyle/>
            <a:p>
              <a:endParaRPr lang="en-US"/>
            </a:p>
          </p:txBody>
        </p:sp>
        <p:sp>
          <p:nvSpPr>
            <p:cNvPr id="48139" name="Line 14">
              <a:extLst>
                <a:ext uri="{FF2B5EF4-FFF2-40B4-BE49-F238E27FC236}">
                  <a16:creationId xmlns:a16="http://schemas.microsoft.com/office/drawing/2014/main" id="{071E7705-A2B3-4C01-98B5-5CC31FFA71CC}"/>
                </a:ext>
              </a:extLst>
            </p:cNvPr>
            <p:cNvSpPr>
              <a:spLocks noChangeShapeType="1"/>
            </p:cNvSpPr>
            <p:nvPr/>
          </p:nvSpPr>
          <p:spPr bwMode="auto">
            <a:xfrm>
              <a:off x="4487863" y="4549775"/>
              <a:ext cx="419100" cy="203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lIns="91435" tIns="45718" rIns="91435" bIns="45718" anchor="ctr"/>
            <a:lstStyle/>
            <a:p>
              <a:endParaRPr lang="en-US"/>
            </a:p>
          </p:txBody>
        </p:sp>
      </p:grpSp>
      <p:sp>
        <p:nvSpPr>
          <p:cNvPr id="48134" name="Rectangle 15">
            <a:extLst>
              <a:ext uri="{FF2B5EF4-FFF2-40B4-BE49-F238E27FC236}">
                <a16:creationId xmlns:a16="http://schemas.microsoft.com/office/drawing/2014/main" id="{694F9487-065C-406D-BE26-B85FBE50C915}"/>
              </a:ext>
            </a:extLst>
          </p:cNvPr>
          <p:cNvSpPr>
            <a:spLocks noChangeArrowheads="1"/>
          </p:cNvSpPr>
          <p:nvPr/>
        </p:nvSpPr>
        <p:spPr bwMode="auto">
          <a:xfrm>
            <a:off x="992188" y="5075238"/>
            <a:ext cx="7029450" cy="738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5" tIns="45718" rIns="91435" bIns="45718"/>
          <a:lstStyle>
            <a:lvl1pPr marL="342900" indent="-342900">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896938" indent="-407988">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lvl="1">
              <a:spcBef>
                <a:spcPct val="0"/>
              </a:spcBef>
              <a:buClr>
                <a:schemeClr val="accent2"/>
              </a:buClr>
              <a:buSzTx/>
              <a:buFontTx/>
              <a:buNone/>
            </a:pPr>
            <a:r>
              <a:rPr kumimoji="0" lang="en-US" altLang="en-US" i="1"/>
              <a:t>Q</a:t>
            </a:r>
            <a:r>
              <a:rPr kumimoji="0" lang="en-US" altLang="en-US" baseline="-25000"/>
              <a:t>2</a:t>
            </a:r>
            <a:r>
              <a:rPr kumimoji="0" lang="en-US" altLang="en-US"/>
              <a:t> = displacement into block of index table</a:t>
            </a:r>
          </a:p>
          <a:p>
            <a:pPr lvl="1">
              <a:spcBef>
                <a:spcPct val="0"/>
              </a:spcBef>
              <a:buClr>
                <a:schemeClr val="accent2"/>
              </a:buClr>
              <a:buSzTx/>
              <a:buFontTx/>
              <a:buNone/>
            </a:pPr>
            <a:r>
              <a:rPr kumimoji="0" lang="en-US" altLang="en-US" i="1"/>
              <a:t>R</a:t>
            </a:r>
            <a:r>
              <a:rPr kumimoji="0" lang="en-US" altLang="en-US" baseline="-25000"/>
              <a:t>2</a:t>
            </a:r>
            <a:r>
              <a:rPr kumimoji="0" lang="en-US" altLang="en-US"/>
              <a:t> displacement into block of file:</a:t>
            </a:r>
          </a:p>
        </p:txBody>
      </p:sp>
    </p:spTree>
    <p:extLst>
      <p:ext uri="{BB962C8B-B14F-4D97-AF65-F5344CB8AC3E}">
        <p14:creationId xmlns:p14="http://schemas.microsoft.com/office/powerpoint/2010/main" val="787012494"/>
      </p:ext>
    </p:extLst>
  </p:cSld>
  <p:clrMapOvr>
    <a:masterClrMapping/>
  </p:clrMapOvr>
  <p:transition spd="slow"/>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0178" name="Rectangle 3">
            <a:extLst>
              <a:ext uri="{FF2B5EF4-FFF2-40B4-BE49-F238E27FC236}">
                <a16:creationId xmlns:a16="http://schemas.microsoft.com/office/drawing/2014/main" id="{3648C1C8-F563-4A08-B133-83EA62C903D4}"/>
              </a:ext>
            </a:extLst>
          </p:cNvPr>
          <p:cNvSpPr>
            <a:spLocks noGrp="1" noChangeArrowheads="1"/>
          </p:cNvSpPr>
          <p:nvPr>
            <p:ph type="body" idx="1"/>
          </p:nvPr>
        </p:nvSpPr>
        <p:spPr>
          <a:xfrm>
            <a:off x="871767" y="1233488"/>
            <a:ext cx="8229600" cy="574675"/>
          </a:xfrm>
        </p:spPr>
        <p:txBody>
          <a:bodyPr/>
          <a:lstStyle/>
          <a:p>
            <a:r>
              <a:rPr lang="en-US" altLang="en-US" dirty="0"/>
              <a:t>Two-level index (4K blocks could store 1,024 four-byte pointers in outer index -&gt; 1,048,567 data blocks and file size of up to 4GB)</a:t>
            </a:r>
          </a:p>
        </p:txBody>
      </p:sp>
      <p:grpSp>
        <p:nvGrpSpPr>
          <p:cNvPr id="50179" name="Group 1">
            <a:extLst>
              <a:ext uri="{FF2B5EF4-FFF2-40B4-BE49-F238E27FC236}">
                <a16:creationId xmlns:a16="http://schemas.microsoft.com/office/drawing/2014/main" id="{1CBFF92A-7FA8-42C9-96AA-01511E8BAAB4}"/>
              </a:ext>
            </a:extLst>
          </p:cNvPr>
          <p:cNvGrpSpPr>
            <a:grpSpLocks/>
          </p:cNvGrpSpPr>
          <p:nvPr/>
        </p:nvGrpSpPr>
        <p:grpSpPr bwMode="auto">
          <a:xfrm>
            <a:off x="3294063" y="2101850"/>
            <a:ext cx="2376487" cy="852488"/>
            <a:chOff x="3294063" y="2101850"/>
            <a:chExt cx="2376487" cy="852488"/>
          </a:xfrm>
        </p:grpSpPr>
        <p:sp>
          <p:nvSpPr>
            <p:cNvPr id="50188" name="Text Box 4">
              <a:extLst>
                <a:ext uri="{FF2B5EF4-FFF2-40B4-BE49-F238E27FC236}">
                  <a16:creationId xmlns:a16="http://schemas.microsoft.com/office/drawing/2014/main" id="{A59CB170-EB91-48DF-B411-11C72F0B2C6E}"/>
                </a:ext>
              </a:extLst>
            </p:cNvPr>
            <p:cNvSpPr txBox="1">
              <a:spLocks noChangeArrowheads="1"/>
            </p:cNvSpPr>
            <p:nvPr/>
          </p:nvSpPr>
          <p:spPr bwMode="auto">
            <a:xfrm>
              <a:off x="3294063" y="2354263"/>
              <a:ext cx="16351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5" tIns="45718" rIns="91435" bIns="45718" anchor="ctr">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lgn="ctr">
                <a:spcBef>
                  <a:spcPct val="50000"/>
                </a:spcBef>
                <a:buClrTx/>
                <a:buSzTx/>
                <a:buFontTx/>
                <a:buNone/>
              </a:pPr>
              <a:r>
                <a:rPr kumimoji="0" lang="en-US" altLang="en-US" sz="1600"/>
                <a:t>LA / (512 x 512)</a:t>
              </a:r>
            </a:p>
          </p:txBody>
        </p:sp>
        <p:sp>
          <p:nvSpPr>
            <p:cNvPr id="50189" name="Text Box 5">
              <a:extLst>
                <a:ext uri="{FF2B5EF4-FFF2-40B4-BE49-F238E27FC236}">
                  <a16:creationId xmlns:a16="http://schemas.microsoft.com/office/drawing/2014/main" id="{A03A803D-5933-45A7-8861-6608D3EFDC70}"/>
                </a:ext>
              </a:extLst>
            </p:cNvPr>
            <p:cNvSpPr txBox="1">
              <a:spLocks noChangeArrowheads="1"/>
            </p:cNvSpPr>
            <p:nvPr/>
          </p:nvSpPr>
          <p:spPr bwMode="auto">
            <a:xfrm>
              <a:off x="5249863" y="2101850"/>
              <a:ext cx="420687"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5" tIns="45718" rIns="91435" bIns="45718" anchor="ctr">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lgn="ctr">
                <a:spcBef>
                  <a:spcPct val="50000"/>
                </a:spcBef>
                <a:buClrTx/>
                <a:buSzTx/>
                <a:buFontTx/>
                <a:buNone/>
              </a:pPr>
              <a:r>
                <a:rPr kumimoji="0" lang="en-US" altLang="en-US" sz="1600"/>
                <a:t>Q</a:t>
              </a:r>
              <a:r>
                <a:rPr kumimoji="0" lang="en-US" altLang="en-US" sz="1600" baseline="-25000"/>
                <a:t>1</a:t>
              </a:r>
              <a:endParaRPr kumimoji="0" lang="en-US" altLang="en-US" sz="1600"/>
            </a:p>
          </p:txBody>
        </p:sp>
        <p:sp>
          <p:nvSpPr>
            <p:cNvPr id="50190" name="Text Box 6">
              <a:extLst>
                <a:ext uri="{FF2B5EF4-FFF2-40B4-BE49-F238E27FC236}">
                  <a16:creationId xmlns:a16="http://schemas.microsoft.com/office/drawing/2014/main" id="{7AEA54E5-D670-45FD-BFF7-09303A2D2A87}"/>
                </a:ext>
              </a:extLst>
            </p:cNvPr>
            <p:cNvSpPr txBox="1">
              <a:spLocks noChangeArrowheads="1"/>
            </p:cNvSpPr>
            <p:nvPr/>
          </p:nvSpPr>
          <p:spPr bwMode="auto">
            <a:xfrm>
              <a:off x="5249863" y="2616200"/>
              <a:ext cx="407987"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5" tIns="45718" rIns="91435" bIns="45718" anchor="ctr">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lgn="ctr">
                <a:spcBef>
                  <a:spcPct val="50000"/>
                </a:spcBef>
                <a:buClrTx/>
                <a:buSzTx/>
                <a:buFontTx/>
                <a:buNone/>
              </a:pPr>
              <a:r>
                <a:rPr kumimoji="0" lang="en-US" altLang="en-US" sz="1600"/>
                <a:t>R</a:t>
              </a:r>
              <a:r>
                <a:rPr kumimoji="0" lang="en-US" altLang="en-US" sz="1600" baseline="-25000"/>
                <a:t>1</a:t>
              </a:r>
              <a:endParaRPr kumimoji="0" lang="en-US" altLang="en-US" sz="1600"/>
            </a:p>
          </p:txBody>
        </p:sp>
        <p:sp>
          <p:nvSpPr>
            <p:cNvPr id="50191" name="Line 7">
              <a:extLst>
                <a:ext uri="{FF2B5EF4-FFF2-40B4-BE49-F238E27FC236}">
                  <a16:creationId xmlns:a16="http://schemas.microsoft.com/office/drawing/2014/main" id="{50EC1AC5-808D-465E-8515-87F930D44470}"/>
                </a:ext>
              </a:extLst>
            </p:cNvPr>
            <p:cNvSpPr>
              <a:spLocks noChangeShapeType="1"/>
            </p:cNvSpPr>
            <p:nvPr/>
          </p:nvSpPr>
          <p:spPr bwMode="auto">
            <a:xfrm flipV="1">
              <a:off x="4862513" y="2293938"/>
              <a:ext cx="419100" cy="203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lIns="91435" tIns="45718" rIns="91435" bIns="45718" anchor="ctr"/>
            <a:lstStyle/>
            <a:p>
              <a:endParaRPr lang="en-US"/>
            </a:p>
          </p:txBody>
        </p:sp>
        <p:sp>
          <p:nvSpPr>
            <p:cNvPr id="50192" name="Line 8">
              <a:extLst>
                <a:ext uri="{FF2B5EF4-FFF2-40B4-BE49-F238E27FC236}">
                  <a16:creationId xmlns:a16="http://schemas.microsoft.com/office/drawing/2014/main" id="{FF3BF4D7-9993-4D6E-9D98-1187DE585366}"/>
                </a:ext>
              </a:extLst>
            </p:cNvPr>
            <p:cNvSpPr>
              <a:spLocks noChangeShapeType="1"/>
            </p:cNvSpPr>
            <p:nvPr/>
          </p:nvSpPr>
          <p:spPr bwMode="auto">
            <a:xfrm>
              <a:off x="4854575" y="2535238"/>
              <a:ext cx="419100" cy="203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lIns="91435" tIns="45718" rIns="91435" bIns="45718" anchor="ctr"/>
            <a:lstStyle/>
            <a:p>
              <a:endParaRPr lang="en-US"/>
            </a:p>
          </p:txBody>
        </p:sp>
      </p:grpSp>
      <p:sp>
        <p:nvSpPr>
          <p:cNvPr id="50180" name="Rectangle 9">
            <a:extLst>
              <a:ext uri="{FF2B5EF4-FFF2-40B4-BE49-F238E27FC236}">
                <a16:creationId xmlns:a16="http://schemas.microsoft.com/office/drawing/2014/main" id="{E3FF3C03-0D59-45CE-894F-1FD5CF87BD1F}"/>
              </a:ext>
            </a:extLst>
          </p:cNvPr>
          <p:cNvSpPr>
            <a:spLocks noChangeArrowheads="1"/>
          </p:cNvSpPr>
          <p:nvPr/>
        </p:nvSpPr>
        <p:spPr bwMode="auto">
          <a:xfrm>
            <a:off x="841375" y="3419475"/>
            <a:ext cx="7029450"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5" tIns="45718" rIns="91435" bIns="45718"/>
          <a:lstStyle>
            <a:lvl1pPr marL="342900" indent="-342900">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896938" indent="-407988">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lvl="1">
              <a:spcBef>
                <a:spcPct val="0"/>
              </a:spcBef>
              <a:buClr>
                <a:schemeClr val="accent2"/>
              </a:buClr>
              <a:buSzTx/>
              <a:buFontTx/>
              <a:buNone/>
            </a:pPr>
            <a:r>
              <a:rPr kumimoji="0" lang="en-US" altLang="en-US" i="1"/>
              <a:t>Q</a:t>
            </a:r>
            <a:r>
              <a:rPr kumimoji="0" lang="en-US" altLang="en-US" baseline="-25000"/>
              <a:t>1</a:t>
            </a:r>
            <a:r>
              <a:rPr kumimoji="0" lang="en-US" altLang="en-US"/>
              <a:t> = displacement into outer-index</a:t>
            </a:r>
          </a:p>
          <a:p>
            <a:pPr lvl="1">
              <a:spcBef>
                <a:spcPct val="0"/>
              </a:spcBef>
              <a:buClr>
                <a:schemeClr val="accent2"/>
              </a:buClr>
              <a:buSzTx/>
              <a:buFontTx/>
              <a:buNone/>
            </a:pPr>
            <a:r>
              <a:rPr kumimoji="0" lang="en-US" altLang="en-US" i="1"/>
              <a:t>R</a:t>
            </a:r>
            <a:r>
              <a:rPr kumimoji="0" lang="en-US" altLang="en-US" baseline="-25000"/>
              <a:t>1</a:t>
            </a:r>
            <a:r>
              <a:rPr kumimoji="0" lang="en-US" altLang="en-US"/>
              <a:t> is used as follows:</a:t>
            </a:r>
          </a:p>
        </p:txBody>
      </p:sp>
      <p:grpSp>
        <p:nvGrpSpPr>
          <p:cNvPr id="50181" name="Group 2">
            <a:extLst>
              <a:ext uri="{FF2B5EF4-FFF2-40B4-BE49-F238E27FC236}">
                <a16:creationId xmlns:a16="http://schemas.microsoft.com/office/drawing/2014/main" id="{0EF3481D-A173-460D-8088-A5D67C20C927}"/>
              </a:ext>
            </a:extLst>
          </p:cNvPr>
          <p:cNvGrpSpPr>
            <a:grpSpLocks/>
          </p:cNvGrpSpPr>
          <p:nvPr/>
        </p:nvGrpSpPr>
        <p:grpSpPr bwMode="auto">
          <a:xfrm>
            <a:off x="3662363" y="4116388"/>
            <a:ext cx="1641475" cy="852487"/>
            <a:chOff x="3662363" y="4116388"/>
            <a:chExt cx="1641475" cy="852487"/>
          </a:xfrm>
        </p:grpSpPr>
        <p:sp>
          <p:nvSpPr>
            <p:cNvPr id="50183" name="Text Box 10">
              <a:extLst>
                <a:ext uri="{FF2B5EF4-FFF2-40B4-BE49-F238E27FC236}">
                  <a16:creationId xmlns:a16="http://schemas.microsoft.com/office/drawing/2014/main" id="{F00DBD08-0308-47FB-89B7-BD84B0C46DA5}"/>
                </a:ext>
              </a:extLst>
            </p:cNvPr>
            <p:cNvSpPr txBox="1">
              <a:spLocks noChangeArrowheads="1"/>
            </p:cNvSpPr>
            <p:nvPr/>
          </p:nvSpPr>
          <p:spPr bwMode="auto">
            <a:xfrm>
              <a:off x="3662363" y="4383088"/>
              <a:ext cx="92075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5" tIns="45718" rIns="91435" bIns="45718" anchor="ctr">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lgn="ctr">
                <a:spcBef>
                  <a:spcPct val="50000"/>
                </a:spcBef>
                <a:buClrTx/>
                <a:buSzTx/>
                <a:buFontTx/>
                <a:buNone/>
              </a:pPr>
              <a:r>
                <a:rPr kumimoji="0" lang="en-US" altLang="en-US" sz="1600"/>
                <a:t>R</a:t>
              </a:r>
              <a:r>
                <a:rPr kumimoji="0" lang="en-US" altLang="en-US" sz="1600" baseline="-25000"/>
                <a:t>1</a:t>
              </a:r>
              <a:r>
                <a:rPr kumimoji="0" lang="en-US" altLang="en-US" sz="1600"/>
                <a:t> / 512</a:t>
              </a:r>
            </a:p>
          </p:txBody>
        </p:sp>
        <p:sp>
          <p:nvSpPr>
            <p:cNvPr id="50184" name="Text Box 11">
              <a:extLst>
                <a:ext uri="{FF2B5EF4-FFF2-40B4-BE49-F238E27FC236}">
                  <a16:creationId xmlns:a16="http://schemas.microsoft.com/office/drawing/2014/main" id="{AEBF2BBF-930A-4F48-B2CC-4B7D3E40A080}"/>
                </a:ext>
              </a:extLst>
            </p:cNvPr>
            <p:cNvSpPr txBox="1">
              <a:spLocks noChangeArrowheads="1"/>
            </p:cNvSpPr>
            <p:nvPr/>
          </p:nvSpPr>
          <p:spPr bwMode="auto">
            <a:xfrm>
              <a:off x="4883150" y="4116388"/>
              <a:ext cx="420688"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5" tIns="45718" rIns="91435" bIns="45718" anchor="ctr">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lgn="ctr">
                <a:spcBef>
                  <a:spcPct val="50000"/>
                </a:spcBef>
                <a:buClrTx/>
                <a:buSzTx/>
                <a:buFontTx/>
                <a:buNone/>
              </a:pPr>
              <a:r>
                <a:rPr kumimoji="0" lang="en-US" altLang="en-US" sz="1600"/>
                <a:t>Q</a:t>
              </a:r>
              <a:r>
                <a:rPr kumimoji="0" lang="en-US" altLang="en-US" sz="1600" baseline="-25000"/>
                <a:t>2</a:t>
              </a:r>
              <a:endParaRPr kumimoji="0" lang="en-US" altLang="en-US" sz="1600"/>
            </a:p>
          </p:txBody>
        </p:sp>
        <p:sp>
          <p:nvSpPr>
            <p:cNvPr id="50185" name="Text Box 12">
              <a:extLst>
                <a:ext uri="{FF2B5EF4-FFF2-40B4-BE49-F238E27FC236}">
                  <a16:creationId xmlns:a16="http://schemas.microsoft.com/office/drawing/2014/main" id="{42243007-74B6-4A69-9251-447C89FD3FC5}"/>
                </a:ext>
              </a:extLst>
            </p:cNvPr>
            <p:cNvSpPr txBox="1">
              <a:spLocks noChangeArrowheads="1"/>
            </p:cNvSpPr>
            <p:nvPr/>
          </p:nvSpPr>
          <p:spPr bwMode="auto">
            <a:xfrm>
              <a:off x="4883150" y="4630738"/>
              <a:ext cx="407988"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5" tIns="45718" rIns="91435" bIns="45718" anchor="ctr">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lgn="ctr">
                <a:spcBef>
                  <a:spcPct val="50000"/>
                </a:spcBef>
                <a:buClrTx/>
                <a:buSzTx/>
                <a:buFontTx/>
                <a:buNone/>
              </a:pPr>
              <a:r>
                <a:rPr kumimoji="0" lang="en-US" altLang="en-US" sz="1600"/>
                <a:t>R</a:t>
              </a:r>
              <a:r>
                <a:rPr kumimoji="0" lang="en-US" altLang="en-US" sz="1600" baseline="-25000"/>
                <a:t>2</a:t>
              </a:r>
              <a:endParaRPr kumimoji="0" lang="en-US" altLang="en-US" sz="1600"/>
            </a:p>
          </p:txBody>
        </p:sp>
        <p:sp>
          <p:nvSpPr>
            <p:cNvPr id="50186" name="Line 13">
              <a:extLst>
                <a:ext uri="{FF2B5EF4-FFF2-40B4-BE49-F238E27FC236}">
                  <a16:creationId xmlns:a16="http://schemas.microsoft.com/office/drawing/2014/main" id="{9A6FBF48-7291-40B7-9F25-D60A793F616E}"/>
                </a:ext>
              </a:extLst>
            </p:cNvPr>
            <p:cNvSpPr>
              <a:spLocks noChangeShapeType="1"/>
            </p:cNvSpPr>
            <p:nvPr/>
          </p:nvSpPr>
          <p:spPr bwMode="auto">
            <a:xfrm flipV="1">
              <a:off x="4495800" y="4308475"/>
              <a:ext cx="419100" cy="203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lIns="91435" tIns="45718" rIns="91435" bIns="45718" anchor="ctr"/>
            <a:lstStyle/>
            <a:p>
              <a:endParaRPr lang="en-US"/>
            </a:p>
          </p:txBody>
        </p:sp>
        <p:sp>
          <p:nvSpPr>
            <p:cNvPr id="50187" name="Line 14">
              <a:extLst>
                <a:ext uri="{FF2B5EF4-FFF2-40B4-BE49-F238E27FC236}">
                  <a16:creationId xmlns:a16="http://schemas.microsoft.com/office/drawing/2014/main" id="{623102E3-8675-4750-BA77-31AB745B7F0B}"/>
                </a:ext>
              </a:extLst>
            </p:cNvPr>
            <p:cNvSpPr>
              <a:spLocks noChangeShapeType="1"/>
            </p:cNvSpPr>
            <p:nvPr/>
          </p:nvSpPr>
          <p:spPr bwMode="auto">
            <a:xfrm>
              <a:off x="4487863" y="4549775"/>
              <a:ext cx="419100" cy="203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lIns="91435" tIns="45718" rIns="91435" bIns="45718" anchor="ctr"/>
            <a:lstStyle/>
            <a:p>
              <a:endParaRPr lang="en-US"/>
            </a:p>
          </p:txBody>
        </p:sp>
      </p:grpSp>
      <p:sp>
        <p:nvSpPr>
          <p:cNvPr id="50182" name="Rectangle 15">
            <a:extLst>
              <a:ext uri="{FF2B5EF4-FFF2-40B4-BE49-F238E27FC236}">
                <a16:creationId xmlns:a16="http://schemas.microsoft.com/office/drawing/2014/main" id="{A2308E0E-D63A-49C0-A007-F40D6C0BB7B9}"/>
              </a:ext>
            </a:extLst>
          </p:cNvPr>
          <p:cNvSpPr>
            <a:spLocks noChangeArrowheads="1"/>
          </p:cNvSpPr>
          <p:nvPr/>
        </p:nvSpPr>
        <p:spPr bwMode="auto">
          <a:xfrm>
            <a:off x="841375" y="5075238"/>
            <a:ext cx="7029450" cy="738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5" tIns="45718" rIns="91435" bIns="45718"/>
          <a:lstStyle>
            <a:lvl1pPr marL="342900" indent="-342900">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896938" indent="-407988">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lvl="1">
              <a:spcBef>
                <a:spcPct val="0"/>
              </a:spcBef>
              <a:buClr>
                <a:schemeClr val="accent2"/>
              </a:buClr>
              <a:buSzTx/>
              <a:buFontTx/>
              <a:buNone/>
            </a:pPr>
            <a:r>
              <a:rPr kumimoji="0" lang="en-US" altLang="en-US" i="1"/>
              <a:t>Q</a:t>
            </a:r>
            <a:r>
              <a:rPr kumimoji="0" lang="en-US" altLang="en-US" baseline="-25000"/>
              <a:t>2</a:t>
            </a:r>
            <a:r>
              <a:rPr kumimoji="0" lang="en-US" altLang="en-US"/>
              <a:t> = displacement into block of index table</a:t>
            </a:r>
          </a:p>
          <a:p>
            <a:pPr lvl="1">
              <a:spcBef>
                <a:spcPct val="0"/>
              </a:spcBef>
              <a:buClr>
                <a:schemeClr val="accent2"/>
              </a:buClr>
              <a:buSzTx/>
              <a:buFontTx/>
              <a:buNone/>
            </a:pPr>
            <a:r>
              <a:rPr kumimoji="0" lang="en-US" altLang="en-US" i="1"/>
              <a:t>R</a:t>
            </a:r>
            <a:r>
              <a:rPr kumimoji="0" lang="en-US" altLang="en-US" baseline="-25000"/>
              <a:t>2</a:t>
            </a:r>
            <a:r>
              <a:rPr kumimoji="0" lang="en-US" altLang="en-US"/>
              <a:t> displacement into block of file:</a:t>
            </a:r>
          </a:p>
        </p:txBody>
      </p:sp>
      <p:sp>
        <p:nvSpPr>
          <p:cNvPr id="23" name="Rectangle 2">
            <a:extLst>
              <a:ext uri="{FF2B5EF4-FFF2-40B4-BE49-F238E27FC236}">
                <a16:creationId xmlns:a16="http://schemas.microsoft.com/office/drawing/2014/main" id="{DA9B5ED8-850D-4F58-AA1E-BBB797E46325}"/>
              </a:ext>
            </a:extLst>
          </p:cNvPr>
          <p:cNvSpPr>
            <a:spLocks noGrp="1" noChangeArrowheads="1"/>
          </p:cNvSpPr>
          <p:nvPr>
            <p:ph type="title"/>
          </p:nvPr>
        </p:nvSpPr>
        <p:spPr>
          <a:xfrm>
            <a:off x="737122" y="232775"/>
            <a:ext cx="8229600" cy="576262"/>
          </a:xfrm>
        </p:spPr>
        <p:txBody>
          <a:bodyPr/>
          <a:lstStyle/>
          <a:p>
            <a:pPr eaLnBrk="1" hangingPunct="1"/>
            <a:r>
              <a:rPr lang="en-US" altLang="en-US" dirty="0"/>
              <a:t>Indexed Allocation – Mapping (Cont.)</a:t>
            </a:r>
          </a:p>
        </p:txBody>
      </p:sp>
    </p:spTree>
    <p:extLst>
      <p:ext uri="{BB962C8B-B14F-4D97-AF65-F5344CB8AC3E}">
        <p14:creationId xmlns:p14="http://schemas.microsoft.com/office/powerpoint/2010/main" val="2767157439"/>
      </p:ext>
    </p:extLst>
  </p:cSld>
  <p:clrMapOvr>
    <a:masterClrMapping/>
  </p:clrMapOvr>
  <p:transition spd="slow"/>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2225" name="Rectangle 2">
            <a:extLst>
              <a:ext uri="{FF2B5EF4-FFF2-40B4-BE49-F238E27FC236}">
                <a16:creationId xmlns:a16="http://schemas.microsoft.com/office/drawing/2014/main" id="{BA7C4234-93E7-4DDE-9713-1C50BCBF796D}"/>
              </a:ext>
            </a:extLst>
          </p:cNvPr>
          <p:cNvSpPr>
            <a:spLocks noGrp="1" noChangeArrowheads="1"/>
          </p:cNvSpPr>
          <p:nvPr>
            <p:ph type="title"/>
          </p:nvPr>
        </p:nvSpPr>
        <p:spPr>
          <a:xfrm>
            <a:off x="1028700" y="240489"/>
            <a:ext cx="7658100" cy="576262"/>
          </a:xfrm>
        </p:spPr>
        <p:txBody>
          <a:bodyPr/>
          <a:lstStyle/>
          <a:p>
            <a:pPr eaLnBrk="1" hangingPunct="1"/>
            <a:r>
              <a:rPr lang="en-US" altLang="en-US" dirty="0"/>
              <a:t>Indexed Allocation – Mapping (Cont.)</a:t>
            </a:r>
          </a:p>
        </p:txBody>
      </p:sp>
      <p:pic>
        <p:nvPicPr>
          <p:cNvPr id="52226" name="Picture 3">
            <a:extLst>
              <a:ext uri="{FF2B5EF4-FFF2-40B4-BE49-F238E27FC236}">
                <a16:creationId xmlns:a16="http://schemas.microsoft.com/office/drawing/2014/main" id="{C30A5513-AB71-41F0-AEA1-3328AE935D5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79488" y="1312863"/>
            <a:ext cx="6980237" cy="438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49416546"/>
      </p:ext>
    </p:extLst>
  </p:cSld>
  <p:clrMapOvr>
    <a:masterClrMapping/>
  </p:clrMapOvr>
  <p:transition spd="slow"/>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extBox 3">
            <a:extLst>
              <a:ext uri="{FF2B5EF4-FFF2-40B4-BE49-F238E27FC236}">
                <a16:creationId xmlns:a16="http://schemas.microsoft.com/office/drawing/2014/main" id="{768768F4-3718-4790-B9AC-4FC521C35B59}"/>
              </a:ext>
            </a:extLst>
          </p:cNvPr>
          <p:cNvSpPr txBox="1">
            <a:spLocks noChangeArrowheads="1"/>
          </p:cNvSpPr>
          <p:nvPr/>
        </p:nvSpPr>
        <p:spPr bwMode="auto">
          <a:xfrm>
            <a:off x="819150" y="5788025"/>
            <a:ext cx="79311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5" tIns="45718" rIns="91435" bIns="45718">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en-US">
                <a:latin typeface="Verdana" panose="020B0604030504040204" pitchFamily="34" charset="0"/>
              </a:rPr>
              <a:t>More index blocks than can be addressed with 32-bit file pointer</a:t>
            </a:r>
          </a:p>
        </p:txBody>
      </p:sp>
      <p:sp>
        <p:nvSpPr>
          <p:cNvPr id="54275" name="TextBox 1">
            <a:extLst>
              <a:ext uri="{FF2B5EF4-FFF2-40B4-BE49-F238E27FC236}">
                <a16:creationId xmlns:a16="http://schemas.microsoft.com/office/drawing/2014/main" id="{DA74B247-4F17-4851-BF64-50E5F5BEDF7D}"/>
              </a:ext>
            </a:extLst>
          </p:cNvPr>
          <p:cNvSpPr txBox="1">
            <a:spLocks noChangeArrowheads="1"/>
          </p:cNvSpPr>
          <p:nvPr/>
        </p:nvSpPr>
        <p:spPr bwMode="auto">
          <a:xfrm>
            <a:off x="811213" y="1111250"/>
            <a:ext cx="75120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en-US">
                <a:latin typeface="Verdana" panose="020B0604030504040204" pitchFamily="34" charset="0"/>
              </a:rPr>
              <a:t>4K bytes per block, 32-bit addresses</a:t>
            </a:r>
          </a:p>
        </p:txBody>
      </p:sp>
      <p:pic>
        <p:nvPicPr>
          <p:cNvPr id="54276" name="Picture 2">
            <a:extLst>
              <a:ext uri="{FF2B5EF4-FFF2-40B4-BE49-F238E27FC236}">
                <a16:creationId xmlns:a16="http://schemas.microsoft.com/office/drawing/2014/main" id="{152F27BF-8820-44D2-9777-51D3EFB5F0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43125" y="1712913"/>
            <a:ext cx="4146550" cy="3941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itle 2">
            <a:extLst>
              <a:ext uri="{FF2B5EF4-FFF2-40B4-BE49-F238E27FC236}">
                <a16:creationId xmlns:a16="http://schemas.microsoft.com/office/drawing/2014/main" id="{F6C8B0BD-3E8A-4E84-BB1E-30F03FD694F6}"/>
              </a:ext>
            </a:extLst>
          </p:cNvPr>
          <p:cNvSpPr>
            <a:spLocks noGrp="1"/>
          </p:cNvSpPr>
          <p:nvPr>
            <p:ph type="title"/>
          </p:nvPr>
        </p:nvSpPr>
        <p:spPr>
          <a:xfrm>
            <a:off x="811212" y="251437"/>
            <a:ext cx="7875587" cy="576262"/>
          </a:xfrm>
        </p:spPr>
        <p:txBody>
          <a:bodyPr/>
          <a:lstStyle/>
          <a:p>
            <a:r>
              <a:rPr lang="en-US" altLang="en-US" dirty="0"/>
              <a:t>Combined Scheme:  UNIX UFS </a:t>
            </a:r>
            <a:endParaRPr lang="en-US" dirty="0"/>
          </a:p>
        </p:txBody>
      </p:sp>
    </p:spTree>
    <p:extLst>
      <p:ext uri="{BB962C8B-B14F-4D97-AF65-F5344CB8AC3E}">
        <p14:creationId xmlns:p14="http://schemas.microsoft.com/office/powerpoint/2010/main" val="238188899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Title 1">
            <a:extLst>
              <a:ext uri="{FF2B5EF4-FFF2-40B4-BE49-F238E27FC236}">
                <a16:creationId xmlns:a16="http://schemas.microsoft.com/office/drawing/2014/main" id="{D30FA68E-B833-41C0-B106-79543D739313}"/>
              </a:ext>
            </a:extLst>
          </p:cNvPr>
          <p:cNvSpPr>
            <a:spLocks noGrp="1" noChangeArrowheads="1"/>
          </p:cNvSpPr>
          <p:nvPr>
            <p:ph type="title"/>
          </p:nvPr>
        </p:nvSpPr>
        <p:spPr>
          <a:xfrm>
            <a:off x="457200" y="247880"/>
            <a:ext cx="8229600" cy="576262"/>
          </a:xfrm>
        </p:spPr>
        <p:txBody>
          <a:bodyPr/>
          <a:lstStyle/>
          <a:p>
            <a:r>
              <a:rPr lang="en-US" altLang="en-US" dirty="0"/>
              <a:t>Performance</a:t>
            </a:r>
          </a:p>
        </p:txBody>
      </p:sp>
      <p:sp>
        <p:nvSpPr>
          <p:cNvPr id="56322" name="Content Placeholder 2">
            <a:extLst>
              <a:ext uri="{FF2B5EF4-FFF2-40B4-BE49-F238E27FC236}">
                <a16:creationId xmlns:a16="http://schemas.microsoft.com/office/drawing/2014/main" id="{C896B287-3FBB-473F-ACED-B39602FBE4B6}"/>
              </a:ext>
            </a:extLst>
          </p:cNvPr>
          <p:cNvSpPr>
            <a:spLocks noGrp="1" noChangeArrowheads="1"/>
          </p:cNvSpPr>
          <p:nvPr>
            <p:ph idx="1"/>
          </p:nvPr>
        </p:nvSpPr>
        <p:spPr>
          <a:xfrm>
            <a:off x="869950" y="1138238"/>
            <a:ext cx="7658230" cy="4530725"/>
          </a:xfrm>
        </p:spPr>
        <p:txBody>
          <a:bodyPr/>
          <a:lstStyle/>
          <a:p>
            <a:r>
              <a:rPr lang="en-US" altLang="en-US" dirty="0"/>
              <a:t>Best method depends on file access type</a:t>
            </a:r>
          </a:p>
          <a:p>
            <a:pPr lvl="1"/>
            <a:r>
              <a:rPr lang="en-US" altLang="en-US" dirty="0"/>
              <a:t>Contiguous great for sequential and random</a:t>
            </a:r>
          </a:p>
          <a:p>
            <a:r>
              <a:rPr lang="en-US" altLang="en-US" dirty="0"/>
              <a:t>Linked good for sequential, not random</a:t>
            </a:r>
          </a:p>
          <a:p>
            <a:r>
              <a:rPr lang="en-US" altLang="en-US" dirty="0"/>
              <a:t>Declare access type at creation -&gt; select either contiguous or linked</a:t>
            </a:r>
          </a:p>
          <a:p>
            <a:r>
              <a:rPr lang="en-US" altLang="en-US" dirty="0"/>
              <a:t>Indexed more complex</a:t>
            </a:r>
          </a:p>
          <a:p>
            <a:pPr lvl="1"/>
            <a:r>
              <a:rPr lang="en-US" altLang="en-US" dirty="0"/>
              <a:t>Single block access could require 2 index block reads then data block read</a:t>
            </a:r>
          </a:p>
          <a:p>
            <a:pPr lvl="1"/>
            <a:r>
              <a:rPr lang="en-US" altLang="en-US" dirty="0"/>
              <a:t>Clustering can help improve throughput, reduce CPU overhead</a:t>
            </a:r>
          </a:p>
          <a:p>
            <a:r>
              <a:rPr lang="en-US" altLang="en-US" dirty="0"/>
              <a:t>For NVM, no disk head so different algorithms and optimizations needed</a:t>
            </a:r>
          </a:p>
          <a:p>
            <a:pPr lvl="1"/>
            <a:r>
              <a:rPr lang="en-US" altLang="en-US" dirty="0"/>
              <a:t>Using old algorithm uses many CPU cycles trying to avoid non-existent head movement</a:t>
            </a:r>
          </a:p>
          <a:p>
            <a:pPr lvl="1"/>
            <a:r>
              <a:rPr lang="en-US" altLang="en-US" dirty="0"/>
              <a:t>With NVM goal is to reduce CPU cycles and overall path needed for I/O</a:t>
            </a:r>
          </a:p>
          <a:p>
            <a:pPr lvl="1"/>
            <a:endParaRPr lang="en-US" altLang="en-US" dirty="0"/>
          </a:p>
        </p:txBody>
      </p:sp>
    </p:spTree>
    <p:extLst>
      <p:ext uri="{BB962C8B-B14F-4D97-AF65-F5344CB8AC3E}">
        <p14:creationId xmlns:p14="http://schemas.microsoft.com/office/powerpoint/2010/main" val="332114123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7345" name="Title 1">
            <a:extLst>
              <a:ext uri="{FF2B5EF4-FFF2-40B4-BE49-F238E27FC236}">
                <a16:creationId xmlns:a16="http://schemas.microsoft.com/office/drawing/2014/main" id="{48684791-F3E3-4F11-BC3E-406CF1949DA3}"/>
              </a:ext>
            </a:extLst>
          </p:cNvPr>
          <p:cNvSpPr>
            <a:spLocks noGrp="1" noChangeArrowheads="1"/>
          </p:cNvSpPr>
          <p:nvPr>
            <p:ph type="title"/>
          </p:nvPr>
        </p:nvSpPr>
        <p:spPr>
          <a:xfrm>
            <a:off x="457200" y="238549"/>
            <a:ext cx="8229600" cy="576262"/>
          </a:xfrm>
        </p:spPr>
        <p:txBody>
          <a:bodyPr/>
          <a:lstStyle/>
          <a:p>
            <a:r>
              <a:rPr lang="en-US" altLang="en-US"/>
              <a:t>Performance (Cont.)</a:t>
            </a:r>
          </a:p>
        </p:txBody>
      </p:sp>
      <p:sp>
        <p:nvSpPr>
          <p:cNvPr id="57346" name="Content Placeholder 2">
            <a:extLst>
              <a:ext uri="{FF2B5EF4-FFF2-40B4-BE49-F238E27FC236}">
                <a16:creationId xmlns:a16="http://schemas.microsoft.com/office/drawing/2014/main" id="{04AF507D-D1D9-45FD-987C-8CDE64008B64}"/>
              </a:ext>
            </a:extLst>
          </p:cNvPr>
          <p:cNvSpPr>
            <a:spLocks noGrp="1" noChangeArrowheads="1"/>
          </p:cNvSpPr>
          <p:nvPr>
            <p:ph idx="1"/>
          </p:nvPr>
        </p:nvSpPr>
        <p:spPr>
          <a:xfrm>
            <a:off x="866193" y="1138238"/>
            <a:ext cx="7652656" cy="4530725"/>
          </a:xfrm>
        </p:spPr>
        <p:txBody>
          <a:bodyPr/>
          <a:lstStyle/>
          <a:p>
            <a:r>
              <a:rPr lang="en-US" altLang="en-US" dirty="0"/>
              <a:t>Adding instructions to the execution path to save one disk I/O is reasonable</a:t>
            </a:r>
          </a:p>
          <a:p>
            <a:pPr lvl="1"/>
            <a:r>
              <a:rPr lang="en-US" altLang="en-US" dirty="0"/>
              <a:t>Intel Core i7 Extreme Edition 990x (2011) at 3.46Ghz = 159,000 MIPS</a:t>
            </a:r>
          </a:p>
          <a:p>
            <a:pPr lvl="2"/>
            <a:r>
              <a:rPr lang="en-US" altLang="en-US" dirty="0"/>
              <a:t>http://en.wikipedia.org/wiki/Instructions_per_second</a:t>
            </a:r>
          </a:p>
          <a:p>
            <a:pPr lvl="1"/>
            <a:r>
              <a:rPr lang="en-US" altLang="en-US" dirty="0"/>
              <a:t>Typical disk drive at 250 I/</a:t>
            </a:r>
            <a:r>
              <a:rPr lang="en-US" altLang="en-US" dirty="0" err="1"/>
              <a:t>Os</a:t>
            </a:r>
            <a:r>
              <a:rPr lang="en-US" altLang="en-US" dirty="0"/>
              <a:t> per second</a:t>
            </a:r>
          </a:p>
          <a:p>
            <a:pPr lvl="2"/>
            <a:r>
              <a:rPr lang="en-US" altLang="en-US" dirty="0"/>
              <a:t>159,000 MIPS / 250 = 630 million instructions during one disk I/O </a:t>
            </a:r>
          </a:p>
          <a:p>
            <a:pPr lvl="1"/>
            <a:r>
              <a:rPr lang="en-US" altLang="en-US" dirty="0"/>
              <a:t>Fast SSD drives provide 60,000 IOPS</a:t>
            </a:r>
          </a:p>
          <a:p>
            <a:pPr lvl="2"/>
            <a:r>
              <a:rPr lang="en-US" altLang="en-US" dirty="0"/>
              <a:t>159,000 MIPS / 60,000 = 2.65 millions instructions during one disk I/O</a:t>
            </a:r>
          </a:p>
          <a:p>
            <a:pPr lvl="1"/>
            <a:endParaRPr lang="en-US" altLang="en-US" dirty="0"/>
          </a:p>
        </p:txBody>
      </p:sp>
    </p:spTree>
    <p:extLst>
      <p:ext uri="{BB962C8B-B14F-4D97-AF65-F5344CB8AC3E}">
        <p14:creationId xmlns:p14="http://schemas.microsoft.com/office/powerpoint/2010/main" val="536559323"/>
      </p:ext>
    </p:extLst>
  </p:cSld>
  <p:clrMapOvr>
    <a:masterClrMapping/>
  </p:clrMapOvr>
  <p:transition spd="slow"/>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2">
            <a:extLst>
              <a:ext uri="{FF2B5EF4-FFF2-40B4-BE49-F238E27FC236}">
                <a16:creationId xmlns:a16="http://schemas.microsoft.com/office/drawing/2014/main" id="{D8A91CD5-FE83-4A4C-A1F9-18F81B308DC2}"/>
              </a:ext>
            </a:extLst>
          </p:cNvPr>
          <p:cNvSpPr>
            <a:spLocks noGrp="1" noChangeArrowheads="1"/>
          </p:cNvSpPr>
          <p:nvPr>
            <p:ph type="title"/>
          </p:nvPr>
        </p:nvSpPr>
        <p:spPr>
          <a:xfrm>
            <a:off x="1028243" y="245093"/>
            <a:ext cx="7527925" cy="576262"/>
          </a:xfrm>
        </p:spPr>
        <p:txBody>
          <a:bodyPr/>
          <a:lstStyle/>
          <a:p>
            <a:pPr eaLnBrk="1" hangingPunct="1"/>
            <a:r>
              <a:rPr lang="en-US" altLang="en-US" dirty="0"/>
              <a:t>Free-Space Management</a:t>
            </a:r>
          </a:p>
        </p:txBody>
      </p:sp>
      <p:sp>
        <p:nvSpPr>
          <p:cNvPr id="58370" name="Rectangle 3">
            <a:extLst>
              <a:ext uri="{FF2B5EF4-FFF2-40B4-BE49-F238E27FC236}">
                <a16:creationId xmlns:a16="http://schemas.microsoft.com/office/drawing/2014/main" id="{78A2FABB-4281-4B28-ACD1-C9796D037998}"/>
              </a:ext>
            </a:extLst>
          </p:cNvPr>
          <p:cNvSpPr>
            <a:spLocks noGrp="1" noChangeArrowheads="1"/>
          </p:cNvSpPr>
          <p:nvPr>
            <p:ph type="body" idx="1"/>
          </p:nvPr>
        </p:nvSpPr>
        <p:spPr>
          <a:xfrm>
            <a:off x="903129" y="1239838"/>
            <a:ext cx="7653039" cy="501650"/>
          </a:xfrm>
        </p:spPr>
        <p:txBody>
          <a:bodyPr/>
          <a:lstStyle/>
          <a:p>
            <a:r>
              <a:rPr lang="en-US" altLang="en-US" dirty="0"/>
              <a:t>File system maintains </a:t>
            </a:r>
            <a:r>
              <a:rPr lang="en-US" altLang="en-US" b="1" dirty="0">
                <a:solidFill>
                  <a:srgbClr val="006699"/>
                </a:solidFill>
                <a:latin typeface="+mj-lt"/>
              </a:rPr>
              <a:t>free-space</a:t>
            </a:r>
            <a:r>
              <a:rPr lang="en-US" altLang="en-US" b="1" dirty="0">
                <a:solidFill>
                  <a:srgbClr val="3366FF"/>
                </a:solidFill>
              </a:rPr>
              <a:t> </a:t>
            </a:r>
            <a:r>
              <a:rPr lang="en-US" altLang="en-US" b="1" dirty="0">
                <a:solidFill>
                  <a:srgbClr val="006699"/>
                </a:solidFill>
                <a:latin typeface="+mj-lt"/>
              </a:rPr>
              <a:t>list</a:t>
            </a:r>
            <a:r>
              <a:rPr lang="en-US" altLang="en-US" b="1" dirty="0">
                <a:solidFill>
                  <a:srgbClr val="3366FF"/>
                </a:solidFill>
              </a:rPr>
              <a:t> </a:t>
            </a:r>
            <a:r>
              <a:rPr lang="en-US" altLang="en-US" dirty="0"/>
              <a:t>to track available blocks/clusters</a:t>
            </a:r>
          </a:p>
          <a:p>
            <a:pPr lvl="1"/>
            <a:r>
              <a:rPr lang="en-US" altLang="en-US" dirty="0"/>
              <a:t>(Using term </a:t>
            </a:r>
            <a:r>
              <a:rPr lang="ja-JP" altLang="en-US" dirty="0"/>
              <a:t>“</a:t>
            </a:r>
            <a:r>
              <a:rPr lang="en-US" altLang="ja-JP" dirty="0"/>
              <a:t>block</a:t>
            </a:r>
            <a:r>
              <a:rPr lang="ja-JP" altLang="en-US" dirty="0"/>
              <a:t>”</a:t>
            </a:r>
            <a:r>
              <a:rPr lang="en-US" altLang="ja-JP" dirty="0"/>
              <a:t> for simplicity)</a:t>
            </a:r>
          </a:p>
          <a:p>
            <a:r>
              <a:rPr lang="en-US" altLang="en-US" b="1" dirty="0">
                <a:solidFill>
                  <a:srgbClr val="006699"/>
                </a:solidFill>
                <a:latin typeface="+mj-lt"/>
              </a:rPr>
              <a:t>Bit</a:t>
            </a:r>
            <a:r>
              <a:rPr lang="en-US" altLang="en-US" b="1" dirty="0">
                <a:solidFill>
                  <a:srgbClr val="3366FF"/>
                </a:solidFill>
              </a:rPr>
              <a:t> </a:t>
            </a:r>
            <a:r>
              <a:rPr lang="en-US" altLang="en-US" b="1" dirty="0">
                <a:solidFill>
                  <a:srgbClr val="006699"/>
                </a:solidFill>
                <a:latin typeface="+mj-lt"/>
              </a:rPr>
              <a:t>vector</a:t>
            </a:r>
            <a:r>
              <a:rPr lang="en-US" altLang="en-US" b="1" dirty="0">
                <a:solidFill>
                  <a:srgbClr val="3366FF"/>
                </a:solidFill>
              </a:rPr>
              <a:t> </a:t>
            </a:r>
            <a:r>
              <a:rPr lang="en-US" altLang="en-US" dirty="0"/>
              <a:t>or </a:t>
            </a:r>
            <a:r>
              <a:rPr lang="en-US" altLang="en-US" b="1" dirty="0">
                <a:solidFill>
                  <a:srgbClr val="006699"/>
                </a:solidFill>
                <a:latin typeface="+mj-lt"/>
              </a:rPr>
              <a:t>bit</a:t>
            </a:r>
            <a:r>
              <a:rPr lang="en-US" altLang="en-US" b="1" dirty="0">
                <a:solidFill>
                  <a:srgbClr val="3366FF"/>
                </a:solidFill>
              </a:rPr>
              <a:t> </a:t>
            </a:r>
            <a:r>
              <a:rPr lang="en-US" altLang="en-US" b="1" dirty="0">
                <a:solidFill>
                  <a:srgbClr val="006699"/>
                </a:solidFill>
                <a:latin typeface="+mj-lt"/>
              </a:rPr>
              <a:t>map</a:t>
            </a:r>
            <a:r>
              <a:rPr lang="en-US" altLang="en-US" b="1" dirty="0">
                <a:solidFill>
                  <a:srgbClr val="3366FF"/>
                </a:solidFill>
              </a:rPr>
              <a:t> </a:t>
            </a:r>
            <a:r>
              <a:rPr lang="en-US" altLang="en-US" dirty="0"/>
              <a:t> (</a:t>
            </a:r>
            <a:r>
              <a:rPr lang="en-US" altLang="en-US" b="1" i="1" dirty="0"/>
              <a:t>n</a:t>
            </a:r>
            <a:r>
              <a:rPr lang="en-US" altLang="en-US" dirty="0"/>
              <a:t> blocks)</a:t>
            </a:r>
          </a:p>
        </p:txBody>
      </p:sp>
      <p:grpSp>
        <p:nvGrpSpPr>
          <p:cNvPr id="58371" name="Group 1">
            <a:extLst>
              <a:ext uri="{FF2B5EF4-FFF2-40B4-BE49-F238E27FC236}">
                <a16:creationId xmlns:a16="http://schemas.microsoft.com/office/drawing/2014/main" id="{7BC7A96A-A4BD-4E26-B8CD-B48268F5DE36}"/>
              </a:ext>
            </a:extLst>
          </p:cNvPr>
          <p:cNvGrpSpPr>
            <a:grpSpLocks/>
          </p:cNvGrpSpPr>
          <p:nvPr/>
        </p:nvGrpSpPr>
        <p:grpSpPr bwMode="auto">
          <a:xfrm>
            <a:off x="2630488" y="2632955"/>
            <a:ext cx="3878262" cy="1944687"/>
            <a:chOff x="2784475" y="2216150"/>
            <a:chExt cx="3878263" cy="1944688"/>
          </a:xfrm>
        </p:grpSpPr>
        <p:sp>
          <p:nvSpPr>
            <p:cNvPr id="58375" name="Rectangle 4">
              <a:extLst>
                <a:ext uri="{FF2B5EF4-FFF2-40B4-BE49-F238E27FC236}">
                  <a16:creationId xmlns:a16="http://schemas.microsoft.com/office/drawing/2014/main" id="{AB54A8BB-9D7F-44CC-BFF8-70F4234A2AE7}"/>
                </a:ext>
              </a:extLst>
            </p:cNvPr>
            <p:cNvSpPr>
              <a:spLocks noChangeArrowheads="1"/>
            </p:cNvSpPr>
            <p:nvPr/>
          </p:nvSpPr>
          <p:spPr bwMode="auto">
            <a:xfrm>
              <a:off x="3017838" y="2627313"/>
              <a:ext cx="360362" cy="361950"/>
            </a:xfrm>
            <a:prstGeom prst="rect">
              <a:avLst/>
            </a:prstGeom>
            <a:solidFill>
              <a:schemeClr val="bg1"/>
            </a:solidFill>
            <a:ln w="9525">
              <a:solidFill>
                <a:schemeClr val="tx1"/>
              </a:solidFill>
              <a:miter lim="800000"/>
              <a:headEnd/>
              <a:tailEnd/>
            </a:ln>
          </p:spPr>
          <p:txBody>
            <a:bodyPr wrap="none" lIns="91435" tIns="45718" rIns="91435" bIns="45718" anchor="ct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endParaRPr kumimoji="0" lang="en-US" altLang="en-US">
                <a:latin typeface="Verdana" panose="020B0604030504040204" pitchFamily="34" charset="0"/>
              </a:endParaRPr>
            </a:p>
          </p:txBody>
        </p:sp>
        <p:sp>
          <p:nvSpPr>
            <p:cNvPr id="58376" name="Rectangle 5">
              <a:extLst>
                <a:ext uri="{FF2B5EF4-FFF2-40B4-BE49-F238E27FC236}">
                  <a16:creationId xmlns:a16="http://schemas.microsoft.com/office/drawing/2014/main" id="{EAEF655E-33E9-4B70-B49C-A4A8CBEA559A}"/>
                </a:ext>
              </a:extLst>
            </p:cNvPr>
            <p:cNvSpPr>
              <a:spLocks noChangeArrowheads="1"/>
            </p:cNvSpPr>
            <p:nvPr/>
          </p:nvSpPr>
          <p:spPr bwMode="auto">
            <a:xfrm>
              <a:off x="3346450" y="2627313"/>
              <a:ext cx="360363" cy="361950"/>
            </a:xfrm>
            <a:prstGeom prst="rect">
              <a:avLst/>
            </a:prstGeom>
            <a:solidFill>
              <a:schemeClr val="bg1"/>
            </a:solidFill>
            <a:ln w="9525">
              <a:solidFill>
                <a:schemeClr val="tx1"/>
              </a:solidFill>
              <a:miter lim="800000"/>
              <a:headEnd/>
              <a:tailEnd/>
            </a:ln>
          </p:spPr>
          <p:txBody>
            <a:bodyPr wrap="none" lIns="91435" tIns="45718" rIns="91435" bIns="45718" anchor="ct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endParaRPr kumimoji="0" lang="en-US" altLang="en-US">
                <a:latin typeface="Verdana" panose="020B0604030504040204" pitchFamily="34" charset="0"/>
              </a:endParaRPr>
            </a:p>
          </p:txBody>
        </p:sp>
        <p:sp>
          <p:nvSpPr>
            <p:cNvPr id="58377" name="Rectangle 6">
              <a:extLst>
                <a:ext uri="{FF2B5EF4-FFF2-40B4-BE49-F238E27FC236}">
                  <a16:creationId xmlns:a16="http://schemas.microsoft.com/office/drawing/2014/main" id="{C0A6BE61-E844-430E-976F-0089E85BFB5A}"/>
                </a:ext>
              </a:extLst>
            </p:cNvPr>
            <p:cNvSpPr>
              <a:spLocks noChangeArrowheads="1"/>
            </p:cNvSpPr>
            <p:nvPr/>
          </p:nvSpPr>
          <p:spPr bwMode="auto">
            <a:xfrm>
              <a:off x="3675063" y="2627313"/>
              <a:ext cx="360362" cy="361950"/>
            </a:xfrm>
            <a:prstGeom prst="rect">
              <a:avLst/>
            </a:prstGeom>
            <a:solidFill>
              <a:schemeClr val="bg1"/>
            </a:solidFill>
            <a:ln w="9525">
              <a:solidFill>
                <a:schemeClr val="tx1"/>
              </a:solidFill>
              <a:miter lim="800000"/>
              <a:headEnd/>
              <a:tailEnd/>
            </a:ln>
          </p:spPr>
          <p:txBody>
            <a:bodyPr wrap="none" lIns="91435" tIns="45718" rIns="91435" bIns="45718" anchor="ct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endParaRPr kumimoji="0" lang="en-US" altLang="en-US">
                <a:latin typeface="Verdana" panose="020B0604030504040204" pitchFamily="34" charset="0"/>
              </a:endParaRPr>
            </a:p>
          </p:txBody>
        </p:sp>
        <p:sp>
          <p:nvSpPr>
            <p:cNvPr id="58378" name="Rectangle 7">
              <a:extLst>
                <a:ext uri="{FF2B5EF4-FFF2-40B4-BE49-F238E27FC236}">
                  <a16:creationId xmlns:a16="http://schemas.microsoft.com/office/drawing/2014/main" id="{FB0D5A0C-899B-49E9-B986-F319B139051E}"/>
                </a:ext>
              </a:extLst>
            </p:cNvPr>
            <p:cNvSpPr>
              <a:spLocks noChangeArrowheads="1"/>
            </p:cNvSpPr>
            <p:nvPr/>
          </p:nvSpPr>
          <p:spPr bwMode="auto">
            <a:xfrm>
              <a:off x="4003675" y="2627313"/>
              <a:ext cx="360363" cy="361950"/>
            </a:xfrm>
            <a:prstGeom prst="rect">
              <a:avLst/>
            </a:prstGeom>
            <a:solidFill>
              <a:schemeClr val="bg1"/>
            </a:solidFill>
            <a:ln w="9525">
              <a:solidFill>
                <a:schemeClr val="tx1"/>
              </a:solidFill>
              <a:miter lim="800000"/>
              <a:headEnd/>
              <a:tailEnd/>
            </a:ln>
          </p:spPr>
          <p:txBody>
            <a:bodyPr wrap="none" lIns="91435" tIns="45718" rIns="91435" bIns="45718" anchor="ct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endParaRPr kumimoji="0" lang="en-US" altLang="en-US">
                <a:latin typeface="Verdana" panose="020B0604030504040204" pitchFamily="34" charset="0"/>
              </a:endParaRPr>
            </a:p>
          </p:txBody>
        </p:sp>
        <p:sp>
          <p:nvSpPr>
            <p:cNvPr id="58379" name="Rectangle 8">
              <a:extLst>
                <a:ext uri="{FF2B5EF4-FFF2-40B4-BE49-F238E27FC236}">
                  <a16:creationId xmlns:a16="http://schemas.microsoft.com/office/drawing/2014/main" id="{7BE858CC-2082-47B5-B5A0-81C087F9AA3F}"/>
                </a:ext>
              </a:extLst>
            </p:cNvPr>
            <p:cNvSpPr>
              <a:spLocks noChangeArrowheads="1"/>
            </p:cNvSpPr>
            <p:nvPr/>
          </p:nvSpPr>
          <p:spPr bwMode="auto">
            <a:xfrm>
              <a:off x="4332288" y="2627313"/>
              <a:ext cx="360362" cy="361950"/>
            </a:xfrm>
            <a:prstGeom prst="rect">
              <a:avLst/>
            </a:prstGeom>
            <a:solidFill>
              <a:schemeClr val="bg1"/>
            </a:solidFill>
            <a:ln w="9525">
              <a:solidFill>
                <a:schemeClr val="tx1"/>
              </a:solidFill>
              <a:miter lim="800000"/>
              <a:headEnd/>
              <a:tailEnd/>
            </a:ln>
          </p:spPr>
          <p:txBody>
            <a:bodyPr wrap="none" lIns="91435" tIns="45718" rIns="91435" bIns="45718" anchor="ct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endParaRPr kumimoji="0" lang="en-US" altLang="en-US">
                <a:latin typeface="Verdana" panose="020B0604030504040204" pitchFamily="34" charset="0"/>
              </a:endParaRPr>
            </a:p>
          </p:txBody>
        </p:sp>
        <p:sp>
          <p:nvSpPr>
            <p:cNvPr id="58380" name="Rectangle 9">
              <a:extLst>
                <a:ext uri="{FF2B5EF4-FFF2-40B4-BE49-F238E27FC236}">
                  <a16:creationId xmlns:a16="http://schemas.microsoft.com/office/drawing/2014/main" id="{04B6F0F4-8794-4DC3-82C0-1B450CEF237E}"/>
                </a:ext>
              </a:extLst>
            </p:cNvPr>
            <p:cNvSpPr>
              <a:spLocks noChangeArrowheads="1"/>
            </p:cNvSpPr>
            <p:nvPr/>
          </p:nvSpPr>
          <p:spPr bwMode="auto">
            <a:xfrm>
              <a:off x="4660900" y="2627313"/>
              <a:ext cx="360363" cy="361950"/>
            </a:xfrm>
            <a:prstGeom prst="rect">
              <a:avLst/>
            </a:prstGeom>
            <a:solidFill>
              <a:schemeClr val="bg1"/>
            </a:solidFill>
            <a:ln w="9525">
              <a:solidFill>
                <a:schemeClr val="tx1"/>
              </a:solidFill>
              <a:miter lim="800000"/>
              <a:headEnd/>
              <a:tailEnd/>
            </a:ln>
          </p:spPr>
          <p:txBody>
            <a:bodyPr wrap="none" lIns="91435" tIns="45718" rIns="91435" bIns="45718" anchor="ct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endParaRPr kumimoji="0" lang="en-US" altLang="en-US">
                <a:latin typeface="Verdana" panose="020B0604030504040204" pitchFamily="34" charset="0"/>
              </a:endParaRPr>
            </a:p>
          </p:txBody>
        </p:sp>
        <p:sp>
          <p:nvSpPr>
            <p:cNvPr id="58381" name="Rectangle 10">
              <a:extLst>
                <a:ext uri="{FF2B5EF4-FFF2-40B4-BE49-F238E27FC236}">
                  <a16:creationId xmlns:a16="http://schemas.microsoft.com/office/drawing/2014/main" id="{685CDFC0-E903-4D6C-BFA7-C133751C8CFE}"/>
                </a:ext>
              </a:extLst>
            </p:cNvPr>
            <p:cNvSpPr>
              <a:spLocks noChangeArrowheads="1"/>
            </p:cNvSpPr>
            <p:nvPr/>
          </p:nvSpPr>
          <p:spPr bwMode="auto">
            <a:xfrm>
              <a:off x="5022850" y="2627313"/>
              <a:ext cx="1219200" cy="361950"/>
            </a:xfrm>
            <a:prstGeom prst="rect">
              <a:avLst/>
            </a:prstGeom>
            <a:solidFill>
              <a:schemeClr val="bg1"/>
            </a:solidFill>
            <a:ln w="9525">
              <a:solidFill>
                <a:schemeClr val="tx1"/>
              </a:solidFill>
              <a:miter lim="800000"/>
              <a:headEnd/>
              <a:tailEnd/>
            </a:ln>
          </p:spPr>
          <p:txBody>
            <a:bodyPr wrap="none" lIns="91435" tIns="45718" rIns="91435" bIns="45718" anchor="ct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lgn="ctr">
                <a:spcBef>
                  <a:spcPct val="0"/>
                </a:spcBef>
                <a:buClrTx/>
                <a:buSzTx/>
                <a:buFontTx/>
                <a:buNone/>
              </a:pPr>
              <a:r>
                <a:rPr kumimoji="0" lang="en-US" altLang="en-US" sz="2000"/>
                <a:t>…</a:t>
              </a:r>
              <a:endParaRPr kumimoji="0" lang="en-US" altLang="en-US"/>
            </a:p>
          </p:txBody>
        </p:sp>
        <p:sp>
          <p:nvSpPr>
            <p:cNvPr id="58382" name="Rectangle 11">
              <a:extLst>
                <a:ext uri="{FF2B5EF4-FFF2-40B4-BE49-F238E27FC236}">
                  <a16:creationId xmlns:a16="http://schemas.microsoft.com/office/drawing/2014/main" id="{AF21A2ED-8D6B-48C1-B1C8-71C3895D62AD}"/>
                </a:ext>
              </a:extLst>
            </p:cNvPr>
            <p:cNvSpPr>
              <a:spLocks noChangeArrowheads="1"/>
            </p:cNvSpPr>
            <p:nvPr/>
          </p:nvSpPr>
          <p:spPr bwMode="auto">
            <a:xfrm>
              <a:off x="6242050" y="2627313"/>
              <a:ext cx="360363" cy="361950"/>
            </a:xfrm>
            <a:prstGeom prst="rect">
              <a:avLst/>
            </a:prstGeom>
            <a:solidFill>
              <a:schemeClr val="bg1"/>
            </a:solidFill>
            <a:ln w="9525">
              <a:solidFill>
                <a:schemeClr val="tx1"/>
              </a:solidFill>
              <a:miter lim="800000"/>
              <a:headEnd/>
              <a:tailEnd/>
            </a:ln>
          </p:spPr>
          <p:txBody>
            <a:bodyPr wrap="none" lIns="91435" tIns="45718" rIns="91435" bIns="45718" anchor="ct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endParaRPr kumimoji="0" lang="en-US" altLang="en-US">
                <a:latin typeface="Verdana" panose="020B0604030504040204" pitchFamily="34" charset="0"/>
              </a:endParaRPr>
            </a:p>
          </p:txBody>
        </p:sp>
        <p:sp>
          <p:nvSpPr>
            <p:cNvPr id="58383" name="Text Box 12">
              <a:extLst>
                <a:ext uri="{FF2B5EF4-FFF2-40B4-BE49-F238E27FC236}">
                  <a16:creationId xmlns:a16="http://schemas.microsoft.com/office/drawing/2014/main" id="{DF4E7314-1B2A-41B3-A9A8-3E758D4602F8}"/>
                </a:ext>
              </a:extLst>
            </p:cNvPr>
            <p:cNvSpPr txBox="1">
              <a:spLocks noChangeArrowheads="1"/>
            </p:cNvSpPr>
            <p:nvPr/>
          </p:nvSpPr>
          <p:spPr bwMode="auto">
            <a:xfrm>
              <a:off x="3040063" y="2216150"/>
              <a:ext cx="3127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5" tIns="45718" rIns="91435" bIns="45718" anchor="ctr">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lgn="ctr">
                <a:spcBef>
                  <a:spcPct val="50000"/>
                </a:spcBef>
                <a:buClrTx/>
                <a:buSzTx/>
                <a:buFontTx/>
                <a:buNone/>
              </a:pPr>
              <a:r>
                <a:rPr kumimoji="0" lang="en-US" altLang="en-US"/>
                <a:t>0</a:t>
              </a:r>
            </a:p>
          </p:txBody>
        </p:sp>
        <p:sp>
          <p:nvSpPr>
            <p:cNvPr id="58384" name="Text Box 13">
              <a:extLst>
                <a:ext uri="{FF2B5EF4-FFF2-40B4-BE49-F238E27FC236}">
                  <a16:creationId xmlns:a16="http://schemas.microsoft.com/office/drawing/2014/main" id="{B8BC4A03-7296-496D-8FA7-15DF9474B9F9}"/>
                </a:ext>
              </a:extLst>
            </p:cNvPr>
            <p:cNvSpPr txBox="1">
              <a:spLocks noChangeArrowheads="1"/>
            </p:cNvSpPr>
            <p:nvPr/>
          </p:nvSpPr>
          <p:spPr bwMode="auto">
            <a:xfrm>
              <a:off x="3344863" y="2216150"/>
              <a:ext cx="3127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5" tIns="45718" rIns="91435" bIns="45718" anchor="ctr">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lgn="ctr">
                <a:spcBef>
                  <a:spcPct val="50000"/>
                </a:spcBef>
                <a:buClrTx/>
                <a:buSzTx/>
                <a:buFontTx/>
                <a:buNone/>
              </a:pPr>
              <a:r>
                <a:rPr kumimoji="0" lang="en-US" altLang="en-US"/>
                <a:t>1</a:t>
              </a:r>
            </a:p>
          </p:txBody>
        </p:sp>
        <p:sp>
          <p:nvSpPr>
            <p:cNvPr id="58385" name="Text Box 14">
              <a:extLst>
                <a:ext uri="{FF2B5EF4-FFF2-40B4-BE49-F238E27FC236}">
                  <a16:creationId xmlns:a16="http://schemas.microsoft.com/office/drawing/2014/main" id="{81AAB3E4-73EA-4D39-ACC8-D197152F6989}"/>
                </a:ext>
              </a:extLst>
            </p:cNvPr>
            <p:cNvSpPr txBox="1">
              <a:spLocks noChangeArrowheads="1"/>
            </p:cNvSpPr>
            <p:nvPr/>
          </p:nvSpPr>
          <p:spPr bwMode="auto">
            <a:xfrm>
              <a:off x="3802063" y="2216150"/>
              <a:ext cx="3127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5" tIns="45718" rIns="91435" bIns="45718" anchor="ctr">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lgn="ctr">
                <a:spcBef>
                  <a:spcPct val="50000"/>
                </a:spcBef>
                <a:buClrTx/>
                <a:buSzTx/>
                <a:buFontTx/>
                <a:buNone/>
              </a:pPr>
              <a:r>
                <a:rPr kumimoji="0" lang="en-US" altLang="en-US" dirty="0"/>
                <a:t>2</a:t>
              </a:r>
            </a:p>
          </p:txBody>
        </p:sp>
        <p:sp>
          <p:nvSpPr>
            <p:cNvPr id="58386" name="Text Box 15">
              <a:extLst>
                <a:ext uri="{FF2B5EF4-FFF2-40B4-BE49-F238E27FC236}">
                  <a16:creationId xmlns:a16="http://schemas.microsoft.com/office/drawing/2014/main" id="{BD4DA68C-97F8-46D1-A62A-5BE1909C8BC3}"/>
                </a:ext>
              </a:extLst>
            </p:cNvPr>
            <p:cNvSpPr txBox="1">
              <a:spLocks noChangeArrowheads="1"/>
            </p:cNvSpPr>
            <p:nvPr/>
          </p:nvSpPr>
          <p:spPr bwMode="auto">
            <a:xfrm>
              <a:off x="6132513" y="2216150"/>
              <a:ext cx="5302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5" tIns="45718" rIns="91435" bIns="45718" anchor="ctr">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lgn="ctr">
                <a:spcBef>
                  <a:spcPct val="50000"/>
                </a:spcBef>
                <a:buClrTx/>
                <a:buSzTx/>
                <a:buFontTx/>
                <a:buNone/>
              </a:pPr>
              <a:r>
                <a:rPr kumimoji="0" lang="en-US" altLang="en-US" b="1" i="1"/>
                <a:t>n</a:t>
              </a:r>
              <a:r>
                <a:rPr kumimoji="0" lang="en-US" altLang="en-US"/>
                <a:t>-1</a:t>
              </a:r>
            </a:p>
          </p:txBody>
        </p:sp>
        <p:sp>
          <p:nvSpPr>
            <p:cNvPr id="58387" name="Text Box 16">
              <a:extLst>
                <a:ext uri="{FF2B5EF4-FFF2-40B4-BE49-F238E27FC236}">
                  <a16:creationId xmlns:a16="http://schemas.microsoft.com/office/drawing/2014/main" id="{B98C3328-381D-42C1-819D-C8CE8A856E92}"/>
                </a:ext>
              </a:extLst>
            </p:cNvPr>
            <p:cNvSpPr txBox="1">
              <a:spLocks noChangeArrowheads="1"/>
            </p:cNvSpPr>
            <p:nvPr/>
          </p:nvSpPr>
          <p:spPr bwMode="auto">
            <a:xfrm>
              <a:off x="2784475" y="3479800"/>
              <a:ext cx="8191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5" tIns="45718" rIns="91435" bIns="45718" anchor="ctr">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lgn="ctr">
                <a:spcBef>
                  <a:spcPct val="50000"/>
                </a:spcBef>
                <a:buClrTx/>
                <a:buSzTx/>
                <a:buFontTx/>
                <a:buNone/>
              </a:pPr>
              <a:r>
                <a:rPr kumimoji="0" lang="en-US" altLang="en-US"/>
                <a:t>bit[</a:t>
              </a:r>
              <a:r>
                <a:rPr kumimoji="0" lang="en-US" altLang="en-US" b="1" i="1"/>
                <a:t>i</a:t>
              </a:r>
              <a:r>
                <a:rPr kumimoji="0" lang="en-US" altLang="en-US"/>
                <a:t>] =</a:t>
              </a:r>
            </a:p>
          </p:txBody>
        </p:sp>
        <p:sp>
          <p:nvSpPr>
            <p:cNvPr id="58388" name="Text Box 17">
              <a:extLst>
                <a:ext uri="{FF2B5EF4-FFF2-40B4-BE49-F238E27FC236}">
                  <a16:creationId xmlns:a16="http://schemas.microsoft.com/office/drawing/2014/main" id="{91ED6486-921C-4FE8-BAEA-91E800E03179}"/>
                </a:ext>
              </a:extLst>
            </p:cNvPr>
            <p:cNvSpPr txBox="1">
              <a:spLocks noChangeArrowheads="1"/>
            </p:cNvSpPr>
            <p:nvPr/>
          </p:nvSpPr>
          <p:spPr bwMode="auto">
            <a:xfrm rot="-5400000">
              <a:off x="3142456" y="3482182"/>
              <a:ext cx="9572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5" tIns="45718" rIns="91435" bIns="45718" anchor="ctr">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lgn="ctr">
                <a:spcBef>
                  <a:spcPct val="50000"/>
                </a:spcBef>
                <a:buClrTx/>
                <a:buSzTx/>
                <a:buFontTx/>
                <a:buNone/>
              </a:pPr>
              <a:r>
                <a:rPr kumimoji="0" lang="en-US" altLang="en-US" sz="2000">
                  <a:sym typeface="MT Extra" panose="05050102010205020202" pitchFamily="18" charset="2"/>
                </a:rPr>
                <a:t></a:t>
              </a:r>
              <a:endParaRPr kumimoji="0" lang="en-US" altLang="en-US" sz="5400">
                <a:sym typeface="Monotype Sorts" pitchFamily="-84" charset="2"/>
              </a:endParaRPr>
            </a:p>
          </p:txBody>
        </p:sp>
        <p:sp>
          <p:nvSpPr>
            <p:cNvPr id="58389" name="Text Box 18">
              <a:extLst>
                <a:ext uri="{FF2B5EF4-FFF2-40B4-BE49-F238E27FC236}">
                  <a16:creationId xmlns:a16="http://schemas.microsoft.com/office/drawing/2014/main" id="{23F847D8-A861-41B8-9596-669E38669B87}"/>
                </a:ext>
              </a:extLst>
            </p:cNvPr>
            <p:cNvSpPr txBox="1">
              <a:spLocks noChangeArrowheads="1"/>
            </p:cNvSpPr>
            <p:nvPr/>
          </p:nvSpPr>
          <p:spPr bwMode="auto">
            <a:xfrm>
              <a:off x="3879850" y="3281363"/>
              <a:ext cx="2451100" cy="784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5" tIns="45718" rIns="91435" bIns="45718" anchor="ctr">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50000"/>
                </a:spcBef>
                <a:buClrTx/>
                <a:buSzTx/>
                <a:buFontTx/>
                <a:buNone/>
              </a:pPr>
              <a:r>
                <a:rPr kumimoji="0" lang="en-US" altLang="en-US" dirty="0"/>
                <a:t>1 </a:t>
              </a:r>
              <a:r>
                <a:rPr kumimoji="0" lang="en-US" altLang="en-US" dirty="0">
                  <a:sym typeface="Symbol" panose="05050102010706020507" pitchFamily="18" charset="2"/>
                </a:rPr>
                <a:t> block[</a:t>
              </a:r>
              <a:r>
                <a:rPr kumimoji="0" lang="en-US" altLang="en-US" b="1" i="1" dirty="0">
                  <a:sym typeface="Symbol" panose="05050102010706020507" pitchFamily="18" charset="2"/>
                </a:rPr>
                <a:t>i</a:t>
              </a:r>
              <a:r>
                <a:rPr kumimoji="0" lang="en-US" altLang="en-US" dirty="0">
                  <a:sym typeface="Symbol" panose="05050102010706020507" pitchFamily="18" charset="2"/>
                </a:rPr>
                <a:t>] free</a:t>
              </a:r>
            </a:p>
            <a:p>
              <a:pPr>
                <a:spcBef>
                  <a:spcPct val="50000"/>
                </a:spcBef>
                <a:buClrTx/>
                <a:buSzTx/>
                <a:buFontTx/>
                <a:buNone/>
              </a:pPr>
              <a:r>
                <a:rPr kumimoji="0" lang="en-US" altLang="en-US" dirty="0">
                  <a:sym typeface="Symbol" panose="05050102010706020507" pitchFamily="18" charset="2"/>
                </a:rPr>
                <a:t>0 </a:t>
              </a:r>
              <a:r>
                <a:rPr kumimoji="0" lang="en-US" altLang="en-US" dirty="0"/>
                <a:t> </a:t>
              </a:r>
              <a:r>
                <a:rPr kumimoji="0" lang="en-US" altLang="en-US" dirty="0">
                  <a:sym typeface="Symbol" panose="05050102010706020507" pitchFamily="18" charset="2"/>
                </a:rPr>
                <a:t> block[</a:t>
              </a:r>
              <a:r>
                <a:rPr kumimoji="0" lang="en-US" altLang="en-US" b="1" i="1" dirty="0">
                  <a:sym typeface="Symbol" panose="05050102010706020507" pitchFamily="18" charset="2"/>
                </a:rPr>
                <a:t>i</a:t>
              </a:r>
              <a:r>
                <a:rPr kumimoji="0" lang="en-US" altLang="en-US" dirty="0">
                  <a:sym typeface="Symbol" panose="05050102010706020507" pitchFamily="18" charset="2"/>
                </a:rPr>
                <a:t>] occupied</a:t>
              </a:r>
            </a:p>
          </p:txBody>
        </p:sp>
      </p:grpSp>
      <p:sp>
        <p:nvSpPr>
          <p:cNvPr id="58372" name="Rectangle 19">
            <a:extLst>
              <a:ext uri="{FF2B5EF4-FFF2-40B4-BE49-F238E27FC236}">
                <a16:creationId xmlns:a16="http://schemas.microsoft.com/office/drawing/2014/main" id="{745ACD6F-2C21-4547-90C7-F316F196774F}"/>
              </a:ext>
            </a:extLst>
          </p:cNvPr>
          <p:cNvSpPr>
            <a:spLocks noChangeArrowheads="1"/>
          </p:cNvSpPr>
          <p:nvPr/>
        </p:nvSpPr>
        <p:spPr bwMode="auto">
          <a:xfrm>
            <a:off x="1304604" y="4539510"/>
            <a:ext cx="7029450" cy="44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5" tIns="45718" rIns="91435" bIns="45718"/>
          <a:lstStyle>
            <a:lvl1pPr marL="488950" indent="-488950">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20000"/>
              </a:spcBef>
              <a:buClr>
                <a:schemeClr val="folHlink"/>
              </a:buClr>
              <a:buSzTx/>
              <a:buFontTx/>
              <a:buNone/>
            </a:pPr>
            <a:r>
              <a:rPr lang="en-US" altLang="en-US" dirty="0"/>
              <a:t>Block number calculation</a:t>
            </a:r>
          </a:p>
        </p:txBody>
      </p:sp>
      <p:sp>
        <p:nvSpPr>
          <p:cNvPr id="58373" name="Text Box 20">
            <a:extLst>
              <a:ext uri="{FF2B5EF4-FFF2-40B4-BE49-F238E27FC236}">
                <a16:creationId xmlns:a16="http://schemas.microsoft.com/office/drawing/2014/main" id="{9C07AA0E-37F8-4973-89FF-929FE9608CCA}"/>
              </a:ext>
            </a:extLst>
          </p:cNvPr>
          <p:cNvSpPr txBox="1">
            <a:spLocks noChangeArrowheads="1"/>
          </p:cNvSpPr>
          <p:nvPr/>
        </p:nvSpPr>
        <p:spPr bwMode="auto">
          <a:xfrm>
            <a:off x="2813050" y="4956175"/>
            <a:ext cx="307657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5" tIns="45718" rIns="91435" bIns="45718" anchor="ctr">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en-US"/>
              <a:t>(number of bits per word) *</a:t>
            </a:r>
          </a:p>
          <a:p>
            <a:pPr>
              <a:spcBef>
                <a:spcPct val="0"/>
              </a:spcBef>
              <a:buClrTx/>
              <a:buSzTx/>
              <a:buFontTx/>
              <a:buNone/>
            </a:pPr>
            <a:r>
              <a:rPr kumimoji="0" lang="en-US" altLang="en-US"/>
              <a:t>(number of 0-value words) +</a:t>
            </a:r>
          </a:p>
          <a:p>
            <a:pPr>
              <a:spcBef>
                <a:spcPct val="0"/>
              </a:spcBef>
              <a:buClrTx/>
              <a:buSzTx/>
              <a:buFontTx/>
              <a:buNone/>
            </a:pPr>
            <a:r>
              <a:rPr kumimoji="0" lang="en-US" altLang="en-US"/>
              <a:t>offset of first 1 bit</a:t>
            </a:r>
          </a:p>
        </p:txBody>
      </p:sp>
      <p:sp>
        <p:nvSpPr>
          <p:cNvPr id="58374" name="Rectangle 19">
            <a:extLst>
              <a:ext uri="{FF2B5EF4-FFF2-40B4-BE49-F238E27FC236}">
                <a16:creationId xmlns:a16="http://schemas.microsoft.com/office/drawing/2014/main" id="{36D2DA80-48A7-47FB-B116-27AD80B31AF9}"/>
              </a:ext>
            </a:extLst>
          </p:cNvPr>
          <p:cNvSpPr>
            <a:spLocks noChangeArrowheads="1"/>
          </p:cNvSpPr>
          <p:nvPr/>
        </p:nvSpPr>
        <p:spPr bwMode="auto">
          <a:xfrm>
            <a:off x="1335705" y="5832475"/>
            <a:ext cx="7029450" cy="44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5" tIns="45718" rIns="91435" bIns="45718"/>
          <a:lstStyle>
            <a:lvl1pPr marL="488950" indent="-488950">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20000"/>
              </a:spcBef>
              <a:buClr>
                <a:schemeClr val="folHlink"/>
              </a:buClr>
              <a:buSzTx/>
              <a:buFontTx/>
              <a:buNone/>
            </a:pPr>
            <a:r>
              <a:rPr lang="en-US" altLang="en-US" dirty="0"/>
              <a:t>CPUs have instructions to return offset within word of first </a:t>
            </a:r>
            <a:r>
              <a:rPr lang="ja-JP" altLang="en-US" dirty="0"/>
              <a:t>“</a:t>
            </a:r>
            <a:r>
              <a:rPr lang="en-US" altLang="ja-JP" dirty="0"/>
              <a:t>1</a:t>
            </a:r>
            <a:r>
              <a:rPr lang="ja-JP" altLang="en-US" dirty="0"/>
              <a:t>”</a:t>
            </a:r>
            <a:r>
              <a:rPr lang="en-US" altLang="ja-JP" dirty="0"/>
              <a:t> bit</a:t>
            </a:r>
            <a:endParaRPr lang="en-US" altLang="en-US" dirty="0"/>
          </a:p>
        </p:txBody>
      </p:sp>
    </p:spTree>
    <p:extLst>
      <p:ext uri="{BB962C8B-B14F-4D97-AF65-F5344CB8AC3E}">
        <p14:creationId xmlns:p14="http://schemas.microsoft.com/office/powerpoint/2010/main" val="182954332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2">
            <a:extLst>
              <a:ext uri="{FF2B5EF4-FFF2-40B4-BE49-F238E27FC236}">
                <a16:creationId xmlns:a16="http://schemas.microsoft.com/office/drawing/2014/main" id="{BEDF8CE5-28DC-4A96-86AB-A598C37F51C6}"/>
              </a:ext>
            </a:extLst>
          </p:cNvPr>
          <p:cNvSpPr>
            <a:spLocks noGrp="1" noChangeArrowheads="1"/>
          </p:cNvSpPr>
          <p:nvPr>
            <p:ph type="title"/>
          </p:nvPr>
        </p:nvSpPr>
        <p:spPr>
          <a:xfrm>
            <a:off x="1176726" y="242306"/>
            <a:ext cx="7491412" cy="576262"/>
          </a:xfrm>
        </p:spPr>
        <p:txBody>
          <a:bodyPr/>
          <a:lstStyle/>
          <a:p>
            <a:pPr eaLnBrk="1" hangingPunct="1"/>
            <a:r>
              <a:rPr lang="en-US" altLang="en-US" dirty="0"/>
              <a:t>Free-Space Management (Cont.)</a:t>
            </a:r>
          </a:p>
        </p:txBody>
      </p:sp>
      <p:sp>
        <p:nvSpPr>
          <p:cNvPr id="60418" name="Rectangle 3">
            <a:extLst>
              <a:ext uri="{FF2B5EF4-FFF2-40B4-BE49-F238E27FC236}">
                <a16:creationId xmlns:a16="http://schemas.microsoft.com/office/drawing/2014/main" id="{7A812EB5-4DBA-48F0-B9AB-C038E1D0CC15}"/>
              </a:ext>
            </a:extLst>
          </p:cNvPr>
          <p:cNvSpPr>
            <a:spLocks noGrp="1" noChangeArrowheads="1"/>
          </p:cNvSpPr>
          <p:nvPr>
            <p:ph type="body" idx="1"/>
          </p:nvPr>
        </p:nvSpPr>
        <p:spPr>
          <a:xfrm>
            <a:off x="907274" y="1291291"/>
            <a:ext cx="7592914" cy="4530725"/>
          </a:xfrm>
        </p:spPr>
        <p:txBody>
          <a:bodyPr/>
          <a:lstStyle/>
          <a:p>
            <a:pPr>
              <a:lnSpc>
                <a:spcPct val="90000"/>
              </a:lnSpc>
              <a:tabLst>
                <a:tab pos="1311275" algn="l"/>
              </a:tabLst>
            </a:pPr>
            <a:r>
              <a:rPr lang="en-US" altLang="en-US" dirty="0"/>
              <a:t>Bit map requires extra space</a:t>
            </a:r>
          </a:p>
          <a:p>
            <a:pPr lvl="1">
              <a:lnSpc>
                <a:spcPct val="90000"/>
              </a:lnSpc>
              <a:tabLst>
                <a:tab pos="1311275" algn="l"/>
              </a:tabLst>
            </a:pPr>
            <a:r>
              <a:rPr lang="en-US" altLang="en-US" dirty="0"/>
              <a:t>Example:</a:t>
            </a:r>
          </a:p>
          <a:p>
            <a:pPr>
              <a:lnSpc>
                <a:spcPct val="90000"/>
              </a:lnSpc>
              <a:buFont typeface="Monotype Sorts" pitchFamily="-84" charset="2"/>
              <a:buNone/>
              <a:tabLst>
                <a:tab pos="1311275" algn="l"/>
              </a:tabLst>
            </a:pPr>
            <a:r>
              <a:rPr lang="en-US" altLang="en-US" dirty="0"/>
              <a:t>		block size = 4KB =  2</a:t>
            </a:r>
            <a:r>
              <a:rPr lang="en-US" altLang="en-US" baseline="30000" dirty="0"/>
              <a:t>12</a:t>
            </a:r>
            <a:r>
              <a:rPr lang="en-US" altLang="en-US" dirty="0"/>
              <a:t> bytes</a:t>
            </a:r>
          </a:p>
          <a:p>
            <a:pPr>
              <a:lnSpc>
                <a:spcPct val="90000"/>
              </a:lnSpc>
              <a:buFont typeface="Monotype Sorts" pitchFamily="-84" charset="2"/>
              <a:buNone/>
              <a:tabLst>
                <a:tab pos="1311275" algn="l"/>
              </a:tabLst>
            </a:pPr>
            <a:r>
              <a:rPr lang="en-US" altLang="en-US" dirty="0"/>
              <a:t>		disk size = 2</a:t>
            </a:r>
            <a:r>
              <a:rPr lang="en-US" altLang="en-US" baseline="30000" dirty="0"/>
              <a:t>40</a:t>
            </a:r>
            <a:r>
              <a:rPr lang="en-US" altLang="en-US" dirty="0"/>
              <a:t> bytes (1 terabyte)</a:t>
            </a:r>
          </a:p>
          <a:p>
            <a:pPr>
              <a:lnSpc>
                <a:spcPct val="90000"/>
              </a:lnSpc>
              <a:buFont typeface="Monotype Sorts" pitchFamily="-84" charset="2"/>
              <a:buNone/>
              <a:tabLst>
                <a:tab pos="1311275" algn="l"/>
              </a:tabLst>
            </a:pPr>
            <a:r>
              <a:rPr lang="en-US" altLang="en-US" dirty="0"/>
              <a:t>		</a:t>
            </a:r>
            <a:r>
              <a:rPr lang="en-US" altLang="en-US" b="1" i="1" dirty="0"/>
              <a:t>n</a:t>
            </a:r>
            <a:r>
              <a:rPr lang="en-US" altLang="en-US" dirty="0"/>
              <a:t> = 2</a:t>
            </a:r>
            <a:r>
              <a:rPr lang="en-US" altLang="en-US" baseline="30000" dirty="0"/>
              <a:t>40</a:t>
            </a:r>
            <a:r>
              <a:rPr lang="en-US" altLang="en-US" dirty="0"/>
              <a:t>/2</a:t>
            </a:r>
            <a:r>
              <a:rPr lang="en-US" altLang="en-US" baseline="30000" dirty="0"/>
              <a:t>12</a:t>
            </a:r>
            <a:r>
              <a:rPr lang="en-US" altLang="en-US" dirty="0"/>
              <a:t> = 2</a:t>
            </a:r>
            <a:r>
              <a:rPr lang="en-US" altLang="en-US" baseline="30000" dirty="0"/>
              <a:t>28</a:t>
            </a:r>
            <a:r>
              <a:rPr lang="en-US" altLang="en-US" dirty="0"/>
              <a:t> bits (or 32MB)</a:t>
            </a:r>
          </a:p>
          <a:p>
            <a:pPr>
              <a:lnSpc>
                <a:spcPct val="90000"/>
              </a:lnSpc>
              <a:buFont typeface="Monotype Sorts" pitchFamily="-84" charset="2"/>
              <a:buNone/>
              <a:tabLst>
                <a:tab pos="1311275" algn="l"/>
              </a:tabLst>
            </a:pPr>
            <a:r>
              <a:rPr lang="en-US" altLang="en-US" dirty="0"/>
              <a:t>		if clusters of 4 blocks -&gt; 8MB of memory</a:t>
            </a:r>
          </a:p>
          <a:p>
            <a:pPr>
              <a:lnSpc>
                <a:spcPct val="90000"/>
              </a:lnSpc>
              <a:buFont typeface="Monotype Sorts" pitchFamily="-84" charset="2"/>
              <a:buNone/>
              <a:tabLst>
                <a:tab pos="1311275" algn="l"/>
              </a:tabLst>
            </a:pPr>
            <a:endParaRPr lang="en-US" altLang="en-US" sz="900" dirty="0"/>
          </a:p>
          <a:p>
            <a:pPr>
              <a:lnSpc>
                <a:spcPct val="90000"/>
              </a:lnSpc>
              <a:tabLst>
                <a:tab pos="1311275" algn="l"/>
              </a:tabLst>
            </a:pPr>
            <a:r>
              <a:rPr lang="en-US" altLang="en-US" dirty="0"/>
              <a:t>Easy to get contiguous files</a:t>
            </a:r>
          </a:p>
          <a:p>
            <a:pPr>
              <a:lnSpc>
                <a:spcPct val="90000"/>
              </a:lnSpc>
              <a:buFont typeface="Monotype Sorts" pitchFamily="-84" charset="2"/>
              <a:buNone/>
              <a:tabLst>
                <a:tab pos="1311275" algn="l"/>
              </a:tabLst>
            </a:pPr>
            <a:r>
              <a:rPr lang="en-US" altLang="en-US" sz="800" dirty="0"/>
              <a:t> </a:t>
            </a:r>
          </a:p>
        </p:txBody>
      </p:sp>
    </p:spTree>
    <p:extLst>
      <p:ext uri="{BB962C8B-B14F-4D97-AF65-F5344CB8AC3E}">
        <p14:creationId xmlns:p14="http://schemas.microsoft.com/office/powerpoint/2010/main" val="122588993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2">
            <a:extLst>
              <a:ext uri="{FF2B5EF4-FFF2-40B4-BE49-F238E27FC236}">
                <a16:creationId xmlns:a16="http://schemas.microsoft.com/office/drawing/2014/main" id="{F9C5946F-EEB5-4218-A1CC-636221109F61}"/>
              </a:ext>
            </a:extLst>
          </p:cNvPr>
          <p:cNvSpPr>
            <a:spLocks noGrp="1" noChangeArrowheads="1"/>
          </p:cNvSpPr>
          <p:nvPr>
            <p:ph type="title"/>
          </p:nvPr>
        </p:nvSpPr>
        <p:spPr>
          <a:xfrm>
            <a:off x="903288" y="247880"/>
            <a:ext cx="7783512" cy="576262"/>
          </a:xfrm>
        </p:spPr>
        <p:txBody>
          <a:bodyPr/>
          <a:lstStyle/>
          <a:p>
            <a:pPr eaLnBrk="1" hangingPunct="1"/>
            <a:r>
              <a:rPr lang="en-US" altLang="en-US" dirty="0"/>
              <a:t>Linked Free Space List on Disk</a:t>
            </a:r>
            <a:endParaRPr lang="en-US" altLang="en-US" sz="2400" dirty="0"/>
          </a:p>
        </p:txBody>
      </p:sp>
      <p:sp>
        <p:nvSpPr>
          <p:cNvPr id="62466" name="Rectangle 3">
            <a:extLst>
              <a:ext uri="{FF2B5EF4-FFF2-40B4-BE49-F238E27FC236}">
                <a16:creationId xmlns:a16="http://schemas.microsoft.com/office/drawing/2014/main" id="{CF2CA694-F690-4A32-8E7C-43C70E8CF153}"/>
              </a:ext>
            </a:extLst>
          </p:cNvPr>
          <p:cNvSpPr txBox="1">
            <a:spLocks noChangeArrowheads="1"/>
          </p:cNvSpPr>
          <p:nvPr/>
        </p:nvSpPr>
        <p:spPr bwMode="auto">
          <a:xfrm>
            <a:off x="862012" y="1147665"/>
            <a:ext cx="3706813" cy="4411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4008" tIns="32004" rIns="64008" bIns="32004"/>
          <a:lstStyle>
            <a:lvl1pPr marL="488950" indent="-488950">
              <a:spcBef>
                <a:spcPct val="35000"/>
              </a:spcBef>
              <a:buClr>
                <a:srgbClr val="993300"/>
              </a:buClr>
              <a:buSzPct val="90000"/>
              <a:buFont typeface="Monotype Sorts" pitchFamily="-84" charset="2"/>
              <a:buChar char="n"/>
              <a:tabLst>
                <a:tab pos="1874838" algn="l"/>
              </a:tabLst>
              <a:defRPr kumimoji="1">
                <a:solidFill>
                  <a:schemeClr val="tx1"/>
                </a:solidFill>
                <a:latin typeface="Helvetica" panose="020B0604020202020204" pitchFamily="34" charset="0"/>
                <a:ea typeface="MS PGothic" panose="020B0600070205080204" pitchFamily="34" charset="-128"/>
              </a:defRPr>
            </a:lvl1pPr>
            <a:lvl2pPr marL="1060450" indent="-407988">
              <a:spcBef>
                <a:spcPct val="35000"/>
              </a:spcBef>
              <a:buClr>
                <a:srgbClr val="CC6600"/>
              </a:buClr>
              <a:buSzPct val="80000"/>
              <a:buFont typeface="Monotype Sorts" pitchFamily="-84" charset="2"/>
              <a:buChar char="l"/>
              <a:tabLst>
                <a:tab pos="1874838" algn="l"/>
              </a:tabLst>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tabLst>
                <a:tab pos="1874838" algn="l"/>
              </a:tabLst>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tabLst>
                <a:tab pos="1874838" algn="l"/>
              </a:tabLst>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tabLst>
                <a:tab pos="1874838" algn="l"/>
              </a:tabLst>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tabLst>
                <a:tab pos="1874838" algn="l"/>
              </a:tabLst>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tabLst>
                <a:tab pos="1874838" algn="l"/>
              </a:tabLst>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tabLst>
                <a:tab pos="1874838" algn="l"/>
              </a:tabLst>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tabLst>
                <a:tab pos="1874838" algn="l"/>
              </a:tabLst>
              <a:defRPr kumimoji="1">
                <a:solidFill>
                  <a:schemeClr val="tx1"/>
                </a:solidFill>
                <a:latin typeface="Helvetica" panose="020B0604020202020204" pitchFamily="34" charset="0"/>
                <a:ea typeface="MS PGothic" panose="020B0600070205080204" pitchFamily="34" charset="-128"/>
              </a:defRPr>
            </a:lvl9pPr>
          </a:lstStyle>
          <a:p>
            <a:pPr>
              <a:lnSpc>
                <a:spcPct val="90000"/>
              </a:lnSpc>
              <a:buFont typeface="Monotype Sorts" pitchFamily="-84" charset="2"/>
              <a:buNone/>
            </a:pPr>
            <a:r>
              <a:rPr lang="en-US" altLang="en-US" sz="800" dirty="0"/>
              <a:t> </a:t>
            </a:r>
          </a:p>
          <a:p>
            <a:pPr>
              <a:lnSpc>
                <a:spcPct val="90000"/>
              </a:lnSpc>
              <a:buSzPct val="110000"/>
              <a:buFont typeface="Wingdings" panose="05000000000000000000" pitchFamily="2" charset="2"/>
              <a:buChar char="§"/>
            </a:pPr>
            <a:r>
              <a:rPr lang="en-US" altLang="en-US" dirty="0"/>
              <a:t>Linked list (free list)</a:t>
            </a:r>
          </a:p>
          <a:p>
            <a:pPr lvl="1">
              <a:lnSpc>
                <a:spcPct val="90000"/>
              </a:lnSpc>
              <a:buSzPct val="110000"/>
              <a:buFont typeface="Arial" panose="020B0604020202020204" pitchFamily="34" charset="0"/>
              <a:buChar char="•"/>
            </a:pPr>
            <a:r>
              <a:rPr lang="en-US" altLang="en-US" dirty="0"/>
              <a:t>Cannot get contiguous space easily</a:t>
            </a:r>
          </a:p>
          <a:p>
            <a:pPr lvl="1">
              <a:lnSpc>
                <a:spcPct val="90000"/>
              </a:lnSpc>
              <a:buSzPct val="110000"/>
              <a:buFont typeface="Arial" panose="020B0604020202020204" pitchFamily="34" charset="0"/>
              <a:buChar char="•"/>
            </a:pPr>
            <a:r>
              <a:rPr lang="en-US" altLang="en-US" dirty="0"/>
              <a:t>No waste of space</a:t>
            </a:r>
          </a:p>
          <a:p>
            <a:pPr lvl="1">
              <a:lnSpc>
                <a:spcPct val="90000"/>
              </a:lnSpc>
              <a:buSzPct val="110000"/>
              <a:buFont typeface="Arial" panose="020B0604020202020204" pitchFamily="34" charset="0"/>
              <a:buChar char="•"/>
            </a:pPr>
            <a:r>
              <a:rPr lang="en-US" altLang="en-US" dirty="0"/>
              <a:t>No need to traverse the entire list (if # free blocks recorded)</a:t>
            </a:r>
          </a:p>
          <a:p>
            <a:pPr lvl="1">
              <a:lnSpc>
                <a:spcPct val="90000"/>
              </a:lnSpc>
            </a:pPr>
            <a:endParaRPr lang="en-US" altLang="en-US" sz="800" dirty="0"/>
          </a:p>
        </p:txBody>
      </p:sp>
      <p:pic>
        <p:nvPicPr>
          <p:cNvPr id="62467" name="Picture 2">
            <a:extLst>
              <a:ext uri="{FF2B5EF4-FFF2-40B4-BE49-F238E27FC236}">
                <a16:creationId xmlns:a16="http://schemas.microsoft.com/office/drawing/2014/main" id="{DA0E0A99-0B0F-4CCB-A62A-54EB73C27C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57738" y="1397000"/>
            <a:ext cx="3524250" cy="4122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5317511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Title 1">
            <a:extLst>
              <a:ext uri="{FF2B5EF4-FFF2-40B4-BE49-F238E27FC236}">
                <a16:creationId xmlns:a16="http://schemas.microsoft.com/office/drawing/2014/main" id="{1098C2A5-CF6B-4248-A6D6-DB86C6F2DD68}"/>
              </a:ext>
            </a:extLst>
          </p:cNvPr>
          <p:cNvSpPr>
            <a:spLocks noGrp="1" noChangeArrowheads="1"/>
          </p:cNvSpPr>
          <p:nvPr>
            <p:ph type="title"/>
          </p:nvPr>
        </p:nvSpPr>
        <p:spPr>
          <a:xfrm>
            <a:off x="703550" y="238549"/>
            <a:ext cx="8229600" cy="576262"/>
          </a:xfrm>
        </p:spPr>
        <p:txBody>
          <a:bodyPr/>
          <a:lstStyle/>
          <a:p>
            <a:r>
              <a:rPr lang="en-US" altLang="en-US" dirty="0"/>
              <a:t>Free-Space Management (Cont.)</a:t>
            </a:r>
          </a:p>
        </p:txBody>
      </p:sp>
      <p:sp>
        <p:nvSpPr>
          <p:cNvPr id="64514" name="Content Placeholder 2">
            <a:extLst>
              <a:ext uri="{FF2B5EF4-FFF2-40B4-BE49-F238E27FC236}">
                <a16:creationId xmlns:a16="http://schemas.microsoft.com/office/drawing/2014/main" id="{14F57A10-9F0A-41E8-ACD6-D27485289F1B}"/>
              </a:ext>
            </a:extLst>
          </p:cNvPr>
          <p:cNvSpPr>
            <a:spLocks noGrp="1" noChangeArrowheads="1"/>
          </p:cNvSpPr>
          <p:nvPr>
            <p:ph idx="1"/>
          </p:nvPr>
        </p:nvSpPr>
        <p:spPr>
          <a:xfrm>
            <a:off x="843771" y="1233488"/>
            <a:ext cx="7637751" cy="4530725"/>
          </a:xfrm>
        </p:spPr>
        <p:txBody>
          <a:bodyPr/>
          <a:lstStyle/>
          <a:p>
            <a:pPr>
              <a:lnSpc>
                <a:spcPct val="90000"/>
              </a:lnSpc>
              <a:tabLst>
                <a:tab pos="1311275" algn="l"/>
              </a:tabLst>
            </a:pPr>
            <a:r>
              <a:rPr lang="en-US" altLang="en-US" dirty="0"/>
              <a:t>Grouping </a:t>
            </a:r>
          </a:p>
          <a:p>
            <a:pPr lvl="1">
              <a:lnSpc>
                <a:spcPct val="90000"/>
              </a:lnSpc>
              <a:tabLst>
                <a:tab pos="1311275" algn="l"/>
              </a:tabLst>
            </a:pPr>
            <a:r>
              <a:rPr lang="en-US" altLang="en-US" dirty="0"/>
              <a:t>Modify linked list to store address of next </a:t>
            </a:r>
            <a:r>
              <a:rPr lang="en-US" altLang="en-US" i="1" dirty="0"/>
              <a:t>n-1</a:t>
            </a:r>
            <a:r>
              <a:rPr lang="en-US" altLang="en-US" dirty="0"/>
              <a:t> free blocks in first free block, plus a pointer to next block that contains free-block-pointers (like this one)</a:t>
            </a:r>
          </a:p>
          <a:p>
            <a:pPr>
              <a:lnSpc>
                <a:spcPct val="90000"/>
              </a:lnSpc>
              <a:tabLst>
                <a:tab pos="1311275" algn="l"/>
              </a:tabLst>
            </a:pPr>
            <a:endParaRPr lang="en-US" altLang="en-US" sz="800" dirty="0"/>
          </a:p>
          <a:p>
            <a:pPr>
              <a:lnSpc>
                <a:spcPct val="90000"/>
              </a:lnSpc>
              <a:tabLst>
                <a:tab pos="1311275" algn="l"/>
              </a:tabLst>
            </a:pPr>
            <a:r>
              <a:rPr lang="en-US" altLang="en-US" dirty="0"/>
              <a:t>Counting</a:t>
            </a:r>
          </a:p>
          <a:p>
            <a:pPr lvl="1">
              <a:lnSpc>
                <a:spcPct val="90000"/>
              </a:lnSpc>
              <a:tabLst>
                <a:tab pos="1311275" algn="l"/>
              </a:tabLst>
            </a:pPr>
            <a:r>
              <a:rPr lang="en-US" altLang="en-US" dirty="0"/>
              <a:t>Because space is frequently contiguously used and freed,  with contiguous-allocation allocation, extents, or clustering</a:t>
            </a:r>
          </a:p>
          <a:p>
            <a:pPr lvl="2">
              <a:lnSpc>
                <a:spcPct val="90000"/>
              </a:lnSpc>
              <a:tabLst>
                <a:tab pos="1311275" algn="l"/>
              </a:tabLst>
            </a:pPr>
            <a:r>
              <a:rPr lang="en-US" altLang="en-US" dirty="0"/>
              <a:t>Keep address of first free block and count of following free blocks</a:t>
            </a:r>
          </a:p>
          <a:p>
            <a:pPr lvl="2">
              <a:lnSpc>
                <a:spcPct val="90000"/>
              </a:lnSpc>
              <a:tabLst>
                <a:tab pos="1311275" algn="l"/>
              </a:tabLst>
            </a:pPr>
            <a:r>
              <a:rPr lang="en-US" altLang="en-US" dirty="0"/>
              <a:t>Free space list then has entries containing addresses and counts</a:t>
            </a:r>
          </a:p>
          <a:p>
            <a:pPr>
              <a:tabLst>
                <a:tab pos="1311275" algn="l"/>
              </a:tabLst>
            </a:pPr>
            <a:endParaRPr lang="en-US" altLang="en-US" dirty="0"/>
          </a:p>
        </p:txBody>
      </p:sp>
    </p:spTree>
    <p:extLst>
      <p:ext uri="{BB962C8B-B14F-4D97-AF65-F5344CB8AC3E}">
        <p14:creationId xmlns:p14="http://schemas.microsoft.com/office/powerpoint/2010/main" val="35822155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a:extLst>
              <a:ext uri="{FF2B5EF4-FFF2-40B4-BE49-F238E27FC236}">
                <a16:creationId xmlns:a16="http://schemas.microsoft.com/office/drawing/2014/main" id="{2D82530B-0E54-46E1-8931-71745921995E}"/>
              </a:ext>
            </a:extLst>
          </p:cNvPr>
          <p:cNvSpPr>
            <a:spLocks noGrp="1" noChangeArrowheads="1"/>
          </p:cNvSpPr>
          <p:nvPr>
            <p:ph type="title"/>
          </p:nvPr>
        </p:nvSpPr>
        <p:spPr>
          <a:xfrm>
            <a:off x="307909" y="239748"/>
            <a:ext cx="8229600" cy="576263"/>
          </a:xfrm>
        </p:spPr>
        <p:txBody>
          <a:bodyPr/>
          <a:lstStyle/>
          <a:p>
            <a:pPr eaLnBrk="1" hangingPunct="1"/>
            <a:r>
              <a:rPr lang="en-US" altLang="en-US" dirty="0"/>
              <a:t>File Operations</a:t>
            </a:r>
          </a:p>
        </p:txBody>
      </p:sp>
      <p:sp>
        <p:nvSpPr>
          <p:cNvPr id="9219" name="Rectangle 3">
            <a:extLst>
              <a:ext uri="{FF2B5EF4-FFF2-40B4-BE49-F238E27FC236}">
                <a16:creationId xmlns:a16="http://schemas.microsoft.com/office/drawing/2014/main" id="{17DAB2CA-5895-49F7-9AFA-D5AA30392EDD}"/>
              </a:ext>
            </a:extLst>
          </p:cNvPr>
          <p:cNvSpPr>
            <a:spLocks noGrp="1" noChangeArrowheads="1"/>
          </p:cNvSpPr>
          <p:nvPr>
            <p:ph type="body" idx="1"/>
          </p:nvPr>
        </p:nvSpPr>
        <p:spPr>
          <a:xfrm>
            <a:off x="895736" y="1219622"/>
            <a:ext cx="7688427" cy="4530725"/>
          </a:xfrm>
        </p:spPr>
        <p:txBody>
          <a:bodyPr/>
          <a:lstStyle/>
          <a:p>
            <a:r>
              <a:rPr lang="en-US" altLang="en-US" dirty="0"/>
              <a:t>File is an </a:t>
            </a:r>
            <a:r>
              <a:rPr lang="en-US" altLang="en-US" b="1" dirty="0"/>
              <a:t>abstract data type</a:t>
            </a:r>
          </a:p>
          <a:p>
            <a:r>
              <a:rPr lang="en-US" altLang="en-US" b="1" dirty="0"/>
              <a:t>Create</a:t>
            </a:r>
          </a:p>
          <a:p>
            <a:r>
              <a:rPr lang="en-US" altLang="en-US" b="1" dirty="0"/>
              <a:t>Write – </a:t>
            </a:r>
            <a:r>
              <a:rPr lang="en-US" altLang="en-US" dirty="0"/>
              <a:t>at</a:t>
            </a:r>
            <a:r>
              <a:rPr lang="en-US" altLang="en-US" b="1" dirty="0"/>
              <a:t> </a:t>
            </a:r>
            <a:r>
              <a:rPr lang="en-US" altLang="en-US" b="1" dirty="0">
                <a:solidFill>
                  <a:srgbClr val="006699"/>
                </a:solidFill>
                <a:latin typeface="+mj-lt"/>
              </a:rPr>
              <a:t>write</a:t>
            </a:r>
            <a:r>
              <a:rPr lang="en-US" altLang="en-US" b="1" dirty="0">
                <a:solidFill>
                  <a:srgbClr val="3366FF"/>
                </a:solidFill>
              </a:rPr>
              <a:t> </a:t>
            </a:r>
            <a:r>
              <a:rPr lang="en-US" altLang="en-US" b="1" dirty="0">
                <a:solidFill>
                  <a:srgbClr val="006699"/>
                </a:solidFill>
                <a:latin typeface="+mj-lt"/>
              </a:rPr>
              <a:t>pointer</a:t>
            </a:r>
            <a:r>
              <a:rPr lang="en-US" altLang="en-US" b="1" dirty="0">
                <a:solidFill>
                  <a:srgbClr val="3366FF"/>
                </a:solidFill>
              </a:rPr>
              <a:t> </a:t>
            </a:r>
            <a:r>
              <a:rPr lang="en-US" altLang="en-US" dirty="0"/>
              <a:t>location</a:t>
            </a:r>
          </a:p>
          <a:p>
            <a:r>
              <a:rPr lang="en-US" altLang="en-US" b="1" dirty="0"/>
              <a:t>Read – </a:t>
            </a:r>
            <a:r>
              <a:rPr lang="en-US" altLang="en-US" dirty="0"/>
              <a:t>at</a:t>
            </a:r>
            <a:r>
              <a:rPr lang="en-US" altLang="en-US" b="1" dirty="0"/>
              <a:t> </a:t>
            </a:r>
            <a:r>
              <a:rPr lang="en-US" altLang="en-US" b="1" dirty="0">
                <a:solidFill>
                  <a:srgbClr val="006699"/>
                </a:solidFill>
                <a:latin typeface="+mj-lt"/>
              </a:rPr>
              <a:t>read</a:t>
            </a:r>
            <a:r>
              <a:rPr lang="en-US" altLang="en-US" b="1" dirty="0">
                <a:solidFill>
                  <a:srgbClr val="3366FF"/>
                </a:solidFill>
              </a:rPr>
              <a:t> </a:t>
            </a:r>
            <a:r>
              <a:rPr lang="en-US" altLang="en-US" b="1" dirty="0">
                <a:solidFill>
                  <a:srgbClr val="006699"/>
                </a:solidFill>
                <a:latin typeface="+mj-lt"/>
              </a:rPr>
              <a:t>pointer</a:t>
            </a:r>
            <a:r>
              <a:rPr lang="en-US" altLang="en-US" b="1" dirty="0">
                <a:solidFill>
                  <a:srgbClr val="3366FF"/>
                </a:solidFill>
              </a:rPr>
              <a:t> </a:t>
            </a:r>
            <a:r>
              <a:rPr lang="en-US" altLang="en-US" dirty="0"/>
              <a:t>location</a:t>
            </a:r>
          </a:p>
          <a:p>
            <a:r>
              <a:rPr lang="en-US" altLang="en-US" b="1" dirty="0"/>
              <a:t>Reposition within file - </a:t>
            </a:r>
            <a:r>
              <a:rPr lang="en-US" altLang="en-US" b="1" dirty="0">
                <a:solidFill>
                  <a:srgbClr val="006699"/>
                </a:solidFill>
                <a:latin typeface="+mj-lt"/>
              </a:rPr>
              <a:t>seek</a:t>
            </a:r>
          </a:p>
          <a:p>
            <a:r>
              <a:rPr lang="en-US" altLang="en-US" b="1" dirty="0"/>
              <a:t>Delete</a:t>
            </a:r>
          </a:p>
          <a:p>
            <a:r>
              <a:rPr lang="en-US" altLang="en-US" b="1" dirty="0"/>
              <a:t>Truncate</a:t>
            </a:r>
          </a:p>
          <a:p>
            <a:r>
              <a:rPr lang="en-US" altLang="en-US" b="1" i="1" dirty="0"/>
              <a:t>Open(F</a:t>
            </a:r>
            <a:r>
              <a:rPr lang="en-US" altLang="en-US" b="1" i="1" baseline="-25000" dirty="0"/>
              <a:t>i</a:t>
            </a:r>
            <a:r>
              <a:rPr lang="en-US" altLang="en-US" b="1" i="1" dirty="0"/>
              <a:t>)</a:t>
            </a:r>
            <a:r>
              <a:rPr lang="en-US" altLang="en-US" b="1" dirty="0"/>
              <a:t> </a:t>
            </a:r>
            <a:r>
              <a:rPr lang="en-US" altLang="en-US" dirty="0"/>
              <a:t>– search the directory structure on disk for entry </a:t>
            </a:r>
            <a:r>
              <a:rPr lang="en-US" altLang="en-US" b="1" i="1" dirty="0"/>
              <a:t>F</a:t>
            </a:r>
            <a:r>
              <a:rPr lang="en-US" altLang="en-US" b="1" i="1" baseline="-25000" dirty="0"/>
              <a:t>i</a:t>
            </a:r>
            <a:r>
              <a:rPr lang="en-US" altLang="en-US" dirty="0"/>
              <a:t>, and move the content of entry to memory</a:t>
            </a:r>
          </a:p>
          <a:p>
            <a:r>
              <a:rPr lang="en-US" altLang="en-US" b="1" i="1" dirty="0"/>
              <a:t>Close (F</a:t>
            </a:r>
            <a:r>
              <a:rPr lang="en-US" altLang="en-US" b="1" i="1" baseline="-25000" dirty="0"/>
              <a:t>i</a:t>
            </a:r>
            <a:r>
              <a:rPr lang="en-US" altLang="en-US" b="1" i="1" dirty="0"/>
              <a:t>)</a:t>
            </a:r>
            <a:r>
              <a:rPr lang="en-US" altLang="en-US" b="1" dirty="0"/>
              <a:t> </a:t>
            </a:r>
            <a:r>
              <a:rPr lang="en-US" altLang="en-US" dirty="0"/>
              <a:t>– move the content of entry</a:t>
            </a:r>
            <a:r>
              <a:rPr lang="en-US" altLang="en-US" b="1" dirty="0"/>
              <a:t> </a:t>
            </a:r>
            <a:r>
              <a:rPr lang="en-US" altLang="en-US" b="1" i="1" dirty="0"/>
              <a:t>F</a:t>
            </a:r>
            <a:r>
              <a:rPr lang="en-US" altLang="en-US" b="1" i="1" baseline="-25000" dirty="0"/>
              <a:t>i</a:t>
            </a:r>
            <a:r>
              <a:rPr lang="en-US" altLang="en-US" b="1" dirty="0"/>
              <a:t> </a:t>
            </a:r>
            <a:r>
              <a:rPr lang="en-US" altLang="en-US" dirty="0"/>
              <a:t>in memory to directory structure on disk</a:t>
            </a: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Title 1">
            <a:extLst>
              <a:ext uri="{FF2B5EF4-FFF2-40B4-BE49-F238E27FC236}">
                <a16:creationId xmlns:a16="http://schemas.microsoft.com/office/drawing/2014/main" id="{491881A8-8893-4886-9AD4-DCADC503EFAC}"/>
              </a:ext>
            </a:extLst>
          </p:cNvPr>
          <p:cNvSpPr>
            <a:spLocks noGrp="1" noChangeArrowheads="1"/>
          </p:cNvSpPr>
          <p:nvPr>
            <p:ph type="title"/>
          </p:nvPr>
        </p:nvSpPr>
        <p:spPr>
          <a:xfrm>
            <a:off x="704881" y="238549"/>
            <a:ext cx="8229600" cy="576262"/>
          </a:xfrm>
        </p:spPr>
        <p:txBody>
          <a:bodyPr/>
          <a:lstStyle/>
          <a:p>
            <a:r>
              <a:rPr lang="en-US" altLang="en-US" dirty="0"/>
              <a:t>Free-Space Management (Cont.)</a:t>
            </a:r>
          </a:p>
        </p:txBody>
      </p:sp>
      <p:sp>
        <p:nvSpPr>
          <p:cNvPr id="65538" name="Content Placeholder 2">
            <a:extLst>
              <a:ext uri="{FF2B5EF4-FFF2-40B4-BE49-F238E27FC236}">
                <a16:creationId xmlns:a16="http://schemas.microsoft.com/office/drawing/2014/main" id="{5CF6BD70-2FBB-44C6-9417-C6A3B50EC30F}"/>
              </a:ext>
            </a:extLst>
          </p:cNvPr>
          <p:cNvSpPr>
            <a:spLocks noGrp="1" noChangeArrowheads="1"/>
          </p:cNvSpPr>
          <p:nvPr>
            <p:ph idx="1"/>
          </p:nvPr>
        </p:nvSpPr>
        <p:spPr>
          <a:xfrm>
            <a:off x="858416" y="1108075"/>
            <a:ext cx="7660433" cy="5040313"/>
          </a:xfrm>
        </p:spPr>
        <p:txBody>
          <a:bodyPr/>
          <a:lstStyle/>
          <a:p>
            <a:pPr>
              <a:lnSpc>
                <a:spcPct val="90000"/>
              </a:lnSpc>
              <a:tabLst>
                <a:tab pos="1311275" algn="l"/>
              </a:tabLst>
            </a:pPr>
            <a:r>
              <a:rPr lang="en-US" altLang="en-US" dirty="0"/>
              <a:t>Space Maps</a:t>
            </a:r>
          </a:p>
          <a:p>
            <a:pPr lvl="1">
              <a:lnSpc>
                <a:spcPct val="90000"/>
              </a:lnSpc>
              <a:tabLst>
                <a:tab pos="1311275" algn="l"/>
              </a:tabLst>
            </a:pPr>
            <a:r>
              <a:rPr lang="en-US" altLang="en-US" dirty="0"/>
              <a:t>Used in </a:t>
            </a:r>
            <a:r>
              <a:rPr lang="en-US" altLang="en-US" b="1" dirty="0">
                <a:solidFill>
                  <a:srgbClr val="006699"/>
                </a:solidFill>
                <a:latin typeface="+mj-lt"/>
              </a:rPr>
              <a:t>ZFS</a:t>
            </a:r>
          </a:p>
          <a:p>
            <a:pPr lvl="1">
              <a:lnSpc>
                <a:spcPct val="90000"/>
              </a:lnSpc>
              <a:tabLst>
                <a:tab pos="1311275" algn="l"/>
              </a:tabLst>
            </a:pPr>
            <a:r>
              <a:rPr lang="en-US" altLang="en-US" dirty="0"/>
              <a:t>Consider meta-data I/O on very large file systems</a:t>
            </a:r>
          </a:p>
          <a:p>
            <a:pPr lvl="2">
              <a:lnSpc>
                <a:spcPct val="90000"/>
              </a:lnSpc>
              <a:tabLst>
                <a:tab pos="1311275" algn="l"/>
              </a:tabLst>
            </a:pPr>
            <a:r>
              <a:rPr lang="en-US" altLang="en-US" dirty="0"/>
              <a:t>Full data structures like bit maps </a:t>
            </a:r>
            <a:r>
              <a:rPr lang="en-US" altLang="en-US" dirty="0" err="1"/>
              <a:t>couldn</a:t>
            </a:r>
            <a:r>
              <a:rPr lang="ja-JP" altLang="en-US" dirty="0"/>
              <a:t>’</a:t>
            </a:r>
            <a:r>
              <a:rPr lang="en-US" altLang="ja-JP" dirty="0"/>
              <a:t>t fit in memory -&gt; thousands of I/</a:t>
            </a:r>
            <a:r>
              <a:rPr lang="en-US" altLang="ja-JP" dirty="0" err="1"/>
              <a:t>Os</a:t>
            </a:r>
            <a:endParaRPr lang="en-US" altLang="ja-JP" dirty="0"/>
          </a:p>
          <a:p>
            <a:pPr lvl="1">
              <a:lnSpc>
                <a:spcPct val="90000"/>
              </a:lnSpc>
              <a:tabLst>
                <a:tab pos="1311275" algn="l"/>
              </a:tabLst>
            </a:pPr>
            <a:r>
              <a:rPr lang="en-US" altLang="en-US" dirty="0"/>
              <a:t>Divides device space into </a:t>
            </a:r>
            <a:r>
              <a:rPr lang="en-US" altLang="en-US" b="1" dirty="0" err="1">
                <a:solidFill>
                  <a:srgbClr val="006699"/>
                </a:solidFill>
                <a:latin typeface="+mj-lt"/>
              </a:rPr>
              <a:t>metaslab</a:t>
            </a:r>
            <a:r>
              <a:rPr lang="en-US" altLang="en-US" b="1" dirty="0">
                <a:solidFill>
                  <a:srgbClr val="3366FF"/>
                </a:solidFill>
              </a:rPr>
              <a:t> </a:t>
            </a:r>
            <a:r>
              <a:rPr lang="en-US" altLang="en-US" dirty="0"/>
              <a:t>units and manages </a:t>
            </a:r>
            <a:r>
              <a:rPr lang="en-US" altLang="en-US" dirty="0" err="1"/>
              <a:t>metaslabs</a:t>
            </a:r>
            <a:endParaRPr lang="en-US" altLang="en-US" dirty="0"/>
          </a:p>
          <a:p>
            <a:pPr lvl="2">
              <a:lnSpc>
                <a:spcPct val="90000"/>
              </a:lnSpc>
              <a:tabLst>
                <a:tab pos="1311275" algn="l"/>
              </a:tabLst>
            </a:pPr>
            <a:r>
              <a:rPr lang="en-US" altLang="en-US" dirty="0"/>
              <a:t>Given volume can contain hundreds of </a:t>
            </a:r>
            <a:r>
              <a:rPr lang="en-US" altLang="en-US" dirty="0" err="1"/>
              <a:t>metaslabs</a:t>
            </a:r>
            <a:endParaRPr lang="en-US" altLang="en-US" dirty="0"/>
          </a:p>
          <a:p>
            <a:pPr lvl="1">
              <a:lnSpc>
                <a:spcPct val="90000"/>
              </a:lnSpc>
              <a:tabLst>
                <a:tab pos="1311275" algn="l"/>
              </a:tabLst>
            </a:pPr>
            <a:r>
              <a:rPr lang="en-US" altLang="en-US" dirty="0"/>
              <a:t>Each </a:t>
            </a:r>
            <a:r>
              <a:rPr lang="en-US" altLang="en-US" dirty="0" err="1"/>
              <a:t>metaslab</a:t>
            </a:r>
            <a:r>
              <a:rPr lang="en-US" altLang="en-US" dirty="0"/>
              <a:t> has associated space map</a:t>
            </a:r>
          </a:p>
          <a:p>
            <a:pPr lvl="2">
              <a:lnSpc>
                <a:spcPct val="90000"/>
              </a:lnSpc>
              <a:tabLst>
                <a:tab pos="1311275" algn="l"/>
              </a:tabLst>
            </a:pPr>
            <a:r>
              <a:rPr lang="en-US" altLang="en-US" dirty="0"/>
              <a:t>Uses counting algorithm</a:t>
            </a:r>
          </a:p>
          <a:p>
            <a:pPr lvl="1">
              <a:lnSpc>
                <a:spcPct val="90000"/>
              </a:lnSpc>
              <a:tabLst>
                <a:tab pos="1311275" algn="l"/>
              </a:tabLst>
            </a:pPr>
            <a:r>
              <a:rPr lang="en-US" altLang="en-US" dirty="0"/>
              <a:t>But records to log file rather than file system</a:t>
            </a:r>
          </a:p>
          <a:p>
            <a:pPr lvl="2">
              <a:lnSpc>
                <a:spcPct val="90000"/>
              </a:lnSpc>
              <a:tabLst>
                <a:tab pos="1311275" algn="l"/>
              </a:tabLst>
            </a:pPr>
            <a:r>
              <a:rPr lang="en-US" altLang="en-US" dirty="0"/>
              <a:t>Log of all block activity, in time order, in counting format</a:t>
            </a:r>
          </a:p>
          <a:p>
            <a:pPr lvl="1">
              <a:lnSpc>
                <a:spcPct val="90000"/>
              </a:lnSpc>
              <a:tabLst>
                <a:tab pos="1311275" algn="l"/>
              </a:tabLst>
            </a:pPr>
            <a:r>
              <a:rPr lang="en-US" altLang="en-US" dirty="0" err="1"/>
              <a:t>Metaslab</a:t>
            </a:r>
            <a:r>
              <a:rPr lang="en-US" altLang="en-US" dirty="0"/>
              <a:t> activity -&gt; load space map into memory in balanced-tree structure, indexed  by offset</a:t>
            </a:r>
          </a:p>
          <a:p>
            <a:pPr lvl="2">
              <a:lnSpc>
                <a:spcPct val="90000"/>
              </a:lnSpc>
              <a:tabLst>
                <a:tab pos="1311275" algn="l"/>
              </a:tabLst>
            </a:pPr>
            <a:r>
              <a:rPr lang="en-US" altLang="en-US" dirty="0"/>
              <a:t>Replay log into that structure</a:t>
            </a:r>
          </a:p>
          <a:p>
            <a:pPr lvl="2">
              <a:lnSpc>
                <a:spcPct val="90000"/>
              </a:lnSpc>
              <a:tabLst>
                <a:tab pos="1311275" algn="l"/>
              </a:tabLst>
            </a:pPr>
            <a:r>
              <a:rPr lang="en-US" altLang="en-US" dirty="0"/>
              <a:t>Combine contiguous free blocks into single entry</a:t>
            </a:r>
          </a:p>
          <a:p>
            <a:pPr lvl="2">
              <a:lnSpc>
                <a:spcPct val="90000"/>
              </a:lnSpc>
              <a:tabLst>
                <a:tab pos="1311275" algn="l"/>
              </a:tabLst>
            </a:pPr>
            <a:endParaRPr lang="en-US" altLang="en-US" dirty="0"/>
          </a:p>
          <a:p>
            <a:pPr lvl="1">
              <a:lnSpc>
                <a:spcPct val="90000"/>
              </a:lnSpc>
              <a:tabLst>
                <a:tab pos="1311275" algn="l"/>
              </a:tabLst>
            </a:pPr>
            <a:endParaRPr lang="en-US" altLang="en-US" dirty="0"/>
          </a:p>
          <a:p>
            <a:pPr lvl="2">
              <a:lnSpc>
                <a:spcPct val="90000"/>
              </a:lnSpc>
              <a:tabLst>
                <a:tab pos="1311275" algn="l"/>
              </a:tabLst>
            </a:pPr>
            <a:endParaRPr lang="en-US" altLang="en-US" dirty="0"/>
          </a:p>
          <a:p>
            <a:pPr>
              <a:tabLst>
                <a:tab pos="1311275" algn="l"/>
              </a:tabLst>
            </a:pPr>
            <a:endParaRPr lang="en-US" altLang="en-US" dirty="0"/>
          </a:p>
        </p:txBody>
      </p:sp>
    </p:spTree>
    <p:extLst>
      <p:ext uri="{BB962C8B-B14F-4D97-AF65-F5344CB8AC3E}">
        <p14:creationId xmlns:p14="http://schemas.microsoft.com/office/powerpoint/2010/main" val="236246256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Title 1">
            <a:extLst>
              <a:ext uri="{FF2B5EF4-FFF2-40B4-BE49-F238E27FC236}">
                <a16:creationId xmlns:a16="http://schemas.microsoft.com/office/drawing/2014/main" id="{1930D92D-FCEC-464B-B735-40B966512FE4}"/>
              </a:ext>
            </a:extLst>
          </p:cNvPr>
          <p:cNvSpPr>
            <a:spLocks noGrp="1" noChangeArrowheads="1"/>
          </p:cNvSpPr>
          <p:nvPr>
            <p:ph type="title"/>
          </p:nvPr>
        </p:nvSpPr>
        <p:spPr>
          <a:xfrm>
            <a:off x="518271" y="247880"/>
            <a:ext cx="8229600" cy="576262"/>
          </a:xfrm>
        </p:spPr>
        <p:txBody>
          <a:bodyPr/>
          <a:lstStyle/>
          <a:p>
            <a:r>
              <a:rPr lang="en-US" altLang="en-US" dirty="0" err="1"/>
              <a:t>TRIMing</a:t>
            </a:r>
            <a:r>
              <a:rPr lang="en-US" altLang="en-US" dirty="0"/>
              <a:t> Unused Blocks</a:t>
            </a:r>
          </a:p>
        </p:txBody>
      </p:sp>
      <p:sp>
        <p:nvSpPr>
          <p:cNvPr id="66562" name="Content Placeholder 2">
            <a:extLst>
              <a:ext uri="{FF2B5EF4-FFF2-40B4-BE49-F238E27FC236}">
                <a16:creationId xmlns:a16="http://schemas.microsoft.com/office/drawing/2014/main" id="{985B2951-1C1E-40EB-8860-CAF54C400CA6}"/>
              </a:ext>
            </a:extLst>
          </p:cNvPr>
          <p:cNvSpPr>
            <a:spLocks noGrp="1" noChangeArrowheads="1"/>
          </p:cNvSpPr>
          <p:nvPr>
            <p:ph idx="1"/>
          </p:nvPr>
        </p:nvSpPr>
        <p:spPr>
          <a:xfrm>
            <a:off x="886408" y="1259631"/>
            <a:ext cx="7539133" cy="4851433"/>
          </a:xfrm>
        </p:spPr>
        <p:txBody>
          <a:bodyPr/>
          <a:lstStyle/>
          <a:p>
            <a:pPr>
              <a:lnSpc>
                <a:spcPct val="90000"/>
              </a:lnSpc>
              <a:tabLst>
                <a:tab pos="1311275" algn="l"/>
              </a:tabLst>
            </a:pPr>
            <a:r>
              <a:rPr lang="en-US" altLang="en-US" dirty="0"/>
              <a:t>HDDS overwrite in place so need only free list</a:t>
            </a:r>
          </a:p>
          <a:p>
            <a:pPr>
              <a:lnSpc>
                <a:spcPct val="90000"/>
              </a:lnSpc>
              <a:tabLst>
                <a:tab pos="1311275" algn="l"/>
              </a:tabLst>
            </a:pPr>
            <a:r>
              <a:rPr lang="en-US" altLang="en-US" dirty="0"/>
              <a:t>Blocks not treated specially when freed</a:t>
            </a:r>
          </a:p>
          <a:p>
            <a:pPr lvl="1">
              <a:lnSpc>
                <a:spcPct val="90000"/>
              </a:lnSpc>
              <a:tabLst>
                <a:tab pos="1311275" algn="l"/>
              </a:tabLst>
            </a:pPr>
            <a:r>
              <a:rPr lang="en-US" altLang="en-US" dirty="0"/>
              <a:t>Keeps its data but without any file pointers to it, until overwritten</a:t>
            </a:r>
          </a:p>
          <a:p>
            <a:pPr>
              <a:lnSpc>
                <a:spcPct val="90000"/>
              </a:lnSpc>
              <a:tabLst>
                <a:tab pos="1311275" algn="l"/>
              </a:tabLst>
            </a:pPr>
            <a:r>
              <a:rPr lang="en-US" altLang="en-US" dirty="0"/>
              <a:t>Storage devices not allowing overwrite (like NVM) suffer badly with same algorithm</a:t>
            </a:r>
          </a:p>
          <a:p>
            <a:pPr lvl="1">
              <a:lnSpc>
                <a:spcPct val="90000"/>
              </a:lnSpc>
              <a:tabLst>
                <a:tab pos="1311275" algn="l"/>
              </a:tabLst>
            </a:pPr>
            <a:r>
              <a:rPr lang="en-US" altLang="en-US" dirty="0"/>
              <a:t>Must be erased before written, erases made in large chunks (blocks, composed of pages) and are slow</a:t>
            </a:r>
          </a:p>
          <a:p>
            <a:pPr lvl="1">
              <a:lnSpc>
                <a:spcPct val="90000"/>
              </a:lnSpc>
              <a:tabLst>
                <a:tab pos="1311275" algn="l"/>
              </a:tabLst>
            </a:pPr>
            <a:r>
              <a:rPr lang="en-US" altLang="en-US" dirty="0"/>
              <a:t>TRIM is a newer mechanism for the file system to inform the NVM storage device that a page is free</a:t>
            </a:r>
          </a:p>
          <a:p>
            <a:pPr lvl="2">
              <a:lnSpc>
                <a:spcPct val="90000"/>
              </a:lnSpc>
              <a:tabLst>
                <a:tab pos="1311275" algn="l"/>
              </a:tabLst>
            </a:pPr>
            <a:r>
              <a:rPr lang="en-US" altLang="en-US" dirty="0"/>
              <a:t>Can be garbage collected or if block is free, now block can be erased</a:t>
            </a:r>
          </a:p>
          <a:p>
            <a:pPr lvl="1">
              <a:lnSpc>
                <a:spcPct val="90000"/>
              </a:lnSpc>
              <a:tabLst>
                <a:tab pos="1311275" algn="l"/>
              </a:tabLst>
            </a:pPr>
            <a:endParaRPr lang="en-US" altLang="en-US" dirty="0"/>
          </a:p>
          <a:p>
            <a:pPr lvl="2">
              <a:lnSpc>
                <a:spcPct val="90000"/>
              </a:lnSpc>
              <a:tabLst>
                <a:tab pos="1311275" algn="l"/>
              </a:tabLst>
            </a:pPr>
            <a:endParaRPr lang="en-US" altLang="en-US" dirty="0"/>
          </a:p>
          <a:p>
            <a:pPr>
              <a:tabLst>
                <a:tab pos="1311275" algn="l"/>
              </a:tabLst>
            </a:pPr>
            <a:endParaRPr lang="en-US" altLang="en-US" dirty="0"/>
          </a:p>
        </p:txBody>
      </p:sp>
    </p:spTree>
    <p:extLst>
      <p:ext uri="{BB962C8B-B14F-4D97-AF65-F5344CB8AC3E}">
        <p14:creationId xmlns:p14="http://schemas.microsoft.com/office/powerpoint/2010/main" val="106611730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Rectangle 2">
            <a:extLst>
              <a:ext uri="{FF2B5EF4-FFF2-40B4-BE49-F238E27FC236}">
                <a16:creationId xmlns:a16="http://schemas.microsoft.com/office/drawing/2014/main" id="{AF0D3F9B-A8FD-4758-BEFF-0E212365B3C0}"/>
              </a:ext>
            </a:extLst>
          </p:cNvPr>
          <p:cNvSpPr>
            <a:spLocks noGrp="1" noChangeArrowheads="1"/>
          </p:cNvSpPr>
          <p:nvPr>
            <p:ph type="title"/>
          </p:nvPr>
        </p:nvSpPr>
        <p:spPr>
          <a:xfrm>
            <a:off x="1041400" y="232005"/>
            <a:ext cx="7645400" cy="576262"/>
          </a:xfrm>
        </p:spPr>
        <p:txBody>
          <a:bodyPr/>
          <a:lstStyle/>
          <a:p>
            <a:pPr eaLnBrk="1" hangingPunct="1"/>
            <a:r>
              <a:rPr lang="en-US" altLang="en-US" dirty="0"/>
              <a:t>Efficiency and Performance</a:t>
            </a:r>
          </a:p>
        </p:txBody>
      </p:sp>
      <p:sp>
        <p:nvSpPr>
          <p:cNvPr id="67586" name="Rectangle 3">
            <a:extLst>
              <a:ext uri="{FF2B5EF4-FFF2-40B4-BE49-F238E27FC236}">
                <a16:creationId xmlns:a16="http://schemas.microsoft.com/office/drawing/2014/main" id="{CC285059-710F-48C7-9469-5316D15F5FBA}"/>
              </a:ext>
            </a:extLst>
          </p:cNvPr>
          <p:cNvSpPr>
            <a:spLocks noGrp="1" noChangeArrowheads="1"/>
          </p:cNvSpPr>
          <p:nvPr>
            <p:ph type="body" idx="1"/>
          </p:nvPr>
        </p:nvSpPr>
        <p:spPr>
          <a:xfrm>
            <a:off x="881096" y="1233488"/>
            <a:ext cx="7423146" cy="4530725"/>
          </a:xfrm>
        </p:spPr>
        <p:txBody>
          <a:bodyPr/>
          <a:lstStyle/>
          <a:p>
            <a:r>
              <a:rPr lang="en-US" altLang="en-US" dirty="0"/>
              <a:t>Efficiency dependent on:</a:t>
            </a:r>
          </a:p>
          <a:p>
            <a:pPr lvl="1"/>
            <a:r>
              <a:rPr lang="en-US" altLang="en-US" dirty="0"/>
              <a:t>Disk allocation and directory algorithms</a:t>
            </a:r>
          </a:p>
          <a:p>
            <a:pPr lvl="1"/>
            <a:r>
              <a:rPr lang="en-US" altLang="en-US" dirty="0"/>
              <a:t>Types of data kept in file</a:t>
            </a:r>
            <a:r>
              <a:rPr lang="ja-JP" altLang="en-US" dirty="0"/>
              <a:t>’</a:t>
            </a:r>
            <a:r>
              <a:rPr lang="en-US" altLang="ja-JP" dirty="0"/>
              <a:t>s directory entry</a:t>
            </a:r>
          </a:p>
          <a:p>
            <a:pPr lvl="1"/>
            <a:r>
              <a:rPr lang="en-US" altLang="en-US" dirty="0"/>
              <a:t>Pre-allocation or as-needed allocation of metadata structures</a:t>
            </a:r>
          </a:p>
          <a:p>
            <a:pPr lvl="1"/>
            <a:r>
              <a:rPr lang="en-US" altLang="en-US" dirty="0"/>
              <a:t>Fixed-size or varying-size data structures</a:t>
            </a:r>
            <a:br>
              <a:rPr lang="en-US" altLang="en-US" dirty="0"/>
            </a:br>
            <a:endParaRPr lang="en-US" altLang="en-US" dirty="0"/>
          </a:p>
        </p:txBody>
      </p:sp>
    </p:spTree>
    <p:extLst>
      <p:ext uri="{BB962C8B-B14F-4D97-AF65-F5344CB8AC3E}">
        <p14:creationId xmlns:p14="http://schemas.microsoft.com/office/powerpoint/2010/main" val="339857446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2">
            <a:extLst>
              <a:ext uri="{FF2B5EF4-FFF2-40B4-BE49-F238E27FC236}">
                <a16:creationId xmlns:a16="http://schemas.microsoft.com/office/drawing/2014/main" id="{D9DC72B4-8029-4D9A-BABE-D9D2DFFF2699}"/>
              </a:ext>
            </a:extLst>
          </p:cNvPr>
          <p:cNvSpPr>
            <a:spLocks noGrp="1" noChangeArrowheads="1"/>
          </p:cNvSpPr>
          <p:nvPr>
            <p:ph type="title"/>
          </p:nvPr>
        </p:nvSpPr>
        <p:spPr>
          <a:xfrm>
            <a:off x="1087565" y="247880"/>
            <a:ext cx="7645400" cy="576262"/>
          </a:xfrm>
        </p:spPr>
        <p:txBody>
          <a:bodyPr/>
          <a:lstStyle/>
          <a:p>
            <a:pPr eaLnBrk="1" hangingPunct="1"/>
            <a:r>
              <a:rPr lang="en-US" altLang="en-US" dirty="0"/>
              <a:t>Efficiency and Performance (Cont.)</a:t>
            </a:r>
          </a:p>
        </p:txBody>
      </p:sp>
      <p:sp>
        <p:nvSpPr>
          <p:cNvPr id="69634" name="Rectangle 3">
            <a:extLst>
              <a:ext uri="{FF2B5EF4-FFF2-40B4-BE49-F238E27FC236}">
                <a16:creationId xmlns:a16="http://schemas.microsoft.com/office/drawing/2014/main" id="{FA461262-E839-45F0-ADC0-28FEADE74F1A}"/>
              </a:ext>
            </a:extLst>
          </p:cNvPr>
          <p:cNvSpPr>
            <a:spLocks noGrp="1" noChangeArrowheads="1"/>
          </p:cNvSpPr>
          <p:nvPr>
            <p:ph type="body" idx="1"/>
          </p:nvPr>
        </p:nvSpPr>
        <p:spPr>
          <a:xfrm>
            <a:off x="882844" y="864017"/>
            <a:ext cx="7359650" cy="4530725"/>
          </a:xfrm>
        </p:spPr>
        <p:txBody>
          <a:bodyPr/>
          <a:lstStyle/>
          <a:p>
            <a:pPr lvl="1"/>
            <a:endParaRPr lang="en-US" altLang="en-US" dirty="0"/>
          </a:p>
          <a:p>
            <a:r>
              <a:rPr lang="en-US" altLang="en-US" dirty="0"/>
              <a:t>Performance</a:t>
            </a:r>
          </a:p>
          <a:p>
            <a:pPr lvl="1"/>
            <a:r>
              <a:rPr lang="en-US" altLang="en-US" dirty="0"/>
              <a:t>Keeping data and metadata close together</a:t>
            </a:r>
          </a:p>
          <a:p>
            <a:pPr lvl="1"/>
            <a:r>
              <a:rPr lang="en-US" altLang="en-US" b="1" dirty="0">
                <a:solidFill>
                  <a:srgbClr val="006699"/>
                </a:solidFill>
                <a:latin typeface="+mj-lt"/>
              </a:rPr>
              <a:t>Buffer</a:t>
            </a:r>
            <a:r>
              <a:rPr lang="en-US" altLang="en-US" b="1" dirty="0">
                <a:solidFill>
                  <a:srgbClr val="3366FF"/>
                </a:solidFill>
              </a:rPr>
              <a:t> </a:t>
            </a:r>
            <a:r>
              <a:rPr lang="en-US" altLang="en-US" b="1" dirty="0">
                <a:solidFill>
                  <a:srgbClr val="006699"/>
                </a:solidFill>
                <a:latin typeface="+mj-lt"/>
              </a:rPr>
              <a:t>cache</a:t>
            </a:r>
            <a:r>
              <a:rPr lang="en-US" altLang="en-US" b="1" dirty="0">
                <a:solidFill>
                  <a:srgbClr val="3366FF"/>
                </a:solidFill>
              </a:rPr>
              <a:t> </a:t>
            </a:r>
            <a:r>
              <a:rPr lang="en-US" altLang="en-US" dirty="0"/>
              <a:t>– separate section of main memory for frequently used blocks</a:t>
            </a:r>
          </a:p>
          <a:p>
            <a:pPr lvl="1"/>
            <a:r>
              <a:rPr lang="en-US" altLang="en-US" b="1" dirty="0">
                <a:solidFill>
                  <a:srgbClr val="006699"/>
                </a:solidFill>
                <a:latin typeface="+mj-lt"/>
              </a:rPr>
              <a:t>Synchronous</a:t>
            </a:r>
            <a:r>
              <a:rPr lang="en-US" altLang="en-US" b="1" dirty="0">
                <a:solidFill>
                  <a:srgbClr val="3366FF"/>
                </a:solidFill>
              </a:rPr>
              <a:t> </a:t>
            </a:r>
            <a:r>
              <a:rPr lang="en-US" altLang="en-US" dirty="0"/>
              <a:t>writes sometimes requested by apps or needed by OS</a:t>
            </a:r>
          </a:p>
          <a:p>
            <a:pPr lvl="2"/>
            <a:r>
              <a:rPr lang="en-US" altLang="en-US" dirty="0"/>
              <a:t>No buffering / caching – writes must hit disk before acknowledgement</a:t>
            </a:r>
          </a:p>
          <a:p>
            <a:pPr lvl="2"/>
            <a:r>
              <a:rPr lang="en-US" altLang="en-US" b="1" dirty="0">
                <a:solidFill>
                  <a:srgbClr val="006699"/>
                </a:solidFill>
                <a:latin typeface="+mj-lt"/>
              </a:rPr>
              <a:t>Asynchronous</a:t>
            </a:r>
            <a:r>
              <a:rPr lang="en-US" altLang="en-US" dirty="0"/>
              <a:t> writes more common, buffer-able, faster</a:t>
            </a:r>
          </a:p>
          <a:p>
            <a:pPr lvl="1"/>
            <a:r>
              <a:rPr lang="en-US" altLang="en-US" b="1" dirty="0">
                <a:solidFill>
                  <a:srgbClr val="006699"/>
                </a:solidFill>
                <a:latin typeface="+mj-lt"/>
              </a:rPr>
              <a:t>Free-behind</a:t>
            </a:r>
            <a:r>
              <a:rPr lang="en-US" altLang="en-US" b="1" dirty="0">
                <a:solidFill>
                  <a:srgbClr val="3366FF"/>
                </a:solidFill>
              </a:rPr>
              <a:t> </a:t>
            </a:r>
            <a:r>
              <a:rPr lang="en-US" altLang="en-US" dirty="0"/>
              <a:t>and </a:t>
            </a:r>
            <a:r>
              <a:rPr lang="en-US" altLang="en-US" b="1" dirty="0">
                <a:solidFill>
                  <a:srgbClr val="006699"/>
                </a:solidFill>
                <a:latin typeface="+mj-lt"/>
              </a:rPr>
              <a:t>read-ahead</a:t>
            </a:r>
            <a:r>
              <a:rPr lang="en-US" altLang="en-US" b="1" dirty="0">
                <a:solidFill>
                  <a:srgbClr val="3366FF"/>
                </a:solidFill>
              </a:rPr>
              <a:t> </a:t>
            </a:r>
            <a:r>
              <a:rPr lang="en-US" altLang="en-US" dirty="0"/>
              <a:t>– techniques to optimize sequential access</a:t>
            </a:r>
          </a:p>
          <a:p>
            <a:pPr lvl="1"/>
            <a:r>
              <a:rPr lang="en-US" altLang="en-US" dirty="0"/>
              <a:t>Reads frequently slower than writes</a:t>
            </a:r>
          </a:p>
          <a:p>
            <a:pPr lvl="1">
              <a:buFont typeface="Monotype Sorts" pitchFamily="-84" charset="2"/>
              <a:buNone/>
            </a:pPr>
            <a:r>
              <a:rPr lang="en-US" altLang="en-US" dirty="0"/>
              <a:t/>
            </a:r>
            <a:br>
              <a:rPr lang="en-US" altLang="en-US" dirty="0"/>
            </a:br>
            <a:endParaRPr lang="en-US" altLang="en-US" dirty="0"/>
          </a:p>
        </p:txBody>
      </p:sp>
    </p:spTree>
    <p:extLst>
      <p:ext uri="{BB962C8B-B14F-4D97-AF65-F5344CB8AC3E}">
        <p14:creationId xmlns:p14="http://schemas.microsoft.com/office/powerpoint/2010/main" val="212581627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Rectangle 2">
            <a:extLst>
              <a:ext uri="{FF2B5EF4-FFF2-40B4-BE49-F238E27FC236}">
                <a16:creationId xmlns:a16="http://schemas.microsoft.com/office/drawing/2014/main" id="{9D8B2D78-59F6-406F-86DA-53E3E7915849}"/>
              </a:ext>
            </a:extLst>
          </p:cNvPr>
          <p:cNvSpPr>
            <a:spLocks noGrp="1" noChangeArrowheads="1"/>
          </p:cNvSpPr>
          <p:nvPr>
            <p:ph type="title"/>
          </p:nvPr>
        </p:nvSpPr>
        <p:spPr>
          <a:xfrm>
            <a:off x="457200" y="247880"/>
            <a:ext cx="8229600" cy="576262"/>
          </a:xfrm>
        </p:spPr>
        <p:txBody>
          <a:bodyPr/>
          <a:lstStyle/>
          <a:p>
            <a:pPr eaLnBrk="1" hangingPunct="1"/>
            <a:r>
              <a:rPr lang="en-US" altLang="en-US" dirty="0"/>
              <a:t>Page Cache</a:t>
            </a:r>
          </a:p>
        </p:txBody>
      </p:sp>
      <p:sp>
        <p:nvSpPr>
          <p:cNvPr id="71682" name="Rectangle 3">
            <a:extLst>
              <a:ext uri="{FF2B5EF4-FFF2-40B4-BE49-F238E27FC236}">
                <a16:creationId xmlns:a16="http://schemas.microsoft.com/office/drawing/2014/main" id="{9D2DD600-3B35-4D5E-8FF2-5AC7BE9A63C6}"/>
              </a:ext>
            </a:extLst>
          </p:cNvPr>
          <p:cNvSpPr>
            <a:spLocks noGrp="1" noChangeArrowheads="1"/>
          </p:cNvSpPr>
          <p:nvPr>
            <p:ph type="body" idx="1"/>
          </p:nvPr>
        </p:nvSpPr>
        <p:spPr>
          <a:xfrm>
            <a:off x="904488" y="1233489"/>
            <a:ext cx="6652012" cy="4405312"/>
          </a:xfrm>
        </p:spPr>
        <p:txBody>
          <a:bodyPr/>
          <a:lstStyle/>
          <a:p>
            <a:r>
              <a:rPr lang="en-US" altLang="en-US" dirty="0"/>
              <a:t>A </a:t>
            </a:r>
            <a:r>
              <a:rPr lang="en-US" altLang="en-US" b="1" dirty="0">
                <a:solidFill>
                  <a:srgbClr val="006699"/>
                </a:solidFill>
                <a:latin typeface="+mj-lt"/>
              </a:rPr>
              <a:t>page</a:t>
            </a:r>
            <a:r>
              <a:rPr lang="en-US" altLang="en-US" b="1" dirty="0">
                <a:solidFill>
                  <a:srgbClr val="3366FF"/>
                </a:solidFill>
              </a:rPr>
              <a:t> </a:t>
            </a:r>
            <a:r>
              <a:rPr lang="en-US" altLang="en-US" b="1" dirty="0">
                <a:solidFill>
                  <a:srgbClr val="006699"/>
                </a:solidFill>
                <a:latin typeface="+mj-lt"/>
              </a:rPr>
              <a:t>cache</a:t>
            </a:r>
            <a:r>
              <a:rPr lang="en-US" altLang="en-US" dirty="0">
                <a:solidFill>
                  <a:srgbClr val="3366FF"/>
                </a:solidFill>
              </a:rPr>
              <a:t> </a:t>
            </a:r>
            <a:r>
              <a:rPr lang="en-US" altLang="en-US" dirty="0"/>
              <a:t>caches pages rather than disk blocks using virtual memory techniques and addresses</a:t>
            </a:r>
            <a:endParaRPr lang="en-US" altLang="en-US" b="1" dirty="0">
              <a:solidFill>
                <a:srgbClr val="006699"/>
              </a:solidFill>
              <a:latin typeface="+mj-lt"/>
            </a:endParaRPr>
          </a:p>
          <a:p>
            <a:r>
              <a:rPr lang="en-US" altLang="en-US" dirty="0"/>
              <a:t>Memory-mapped I/O uses a page cache</a:t>
            </a:r>
          </a:p>
          <a:p>
            <a:r>
              <a:rPr lang="en-US" altLang="en-US" dirty="0"/>
              <a:t>Routine I/O through the file system uses the buffer (disk) cache</a:t>
            </a:r>
          </a:p>
          <a:p>
            <a:r>
              <a:rPr lang="en-US" altLang="en-US" dirty="0"/>
              <a:t>This leads to the following figure</a:t>
            </a:r>
          </a:p>
          <a:p>
            <a:endParaRPr lang="en-US" altLang="en-US" dirty="0"/>
          </a:p>
          <a:p>
            <a:endParaRPr lang="en-US" altLang="en-US" dirty="0"/>
          </a:p>
        </p:txBody>
      </p:sp>
    </p:spTree>
    <p:extLst>
      <p:ext uri="{BB962C8B-B14F-4D97-AF65-F5344CB8AC3E}">
        <p14:creationId xmlns:p14="http://schemas.microsoft.com/office/powerpoint/2010/main" val="94744080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Rectangle 2">
            <a:extLst>
              <a:ext uri="{FF2B5EF4-FFF2-40B4-BE49-F238E27FC236}">
                <a16:creationId xmlns:a16="http://schemas.microsoft.com/office/drawing/2014/main" id="{A6710B39-BD36-4800-86EA-CD5E9AACB466}"/>
              </a:ext>
            </a:extLst>
          </p:cNvPr>
          <p:cNvSpPr>
            <a:spLocks noGrp="1" noChangeArrowheads="1"/>
          </p:cNvSpPr>
          <p:nvPr>
            <p:ph type="title"/>
          </p:nvPr>
        </p:nvSpPr>
        <p:spPr>
          <a:xfrm>
            <a:off x="1157288" y="242306"/>
            <a:ext cx="7577137" cy="576262"/>
          </a:xfrm>
        </p:spPr>
        <p:txBody>
          <a:bodyPr/>
          <a:lstStyle/>
          <a:p>
            <a:pPr eaLnBrk="1" hangingPunct="1"/>
            <a:r>
              <a:rPr lang="en-US" altLang="en-US" dirty="0"/>
              <a:t>I/O Without a Unified Buffer Cache</a:t>
            </a:r>
            <a:endParaRPr lang="en-US" altLang="en-US" sz="2400" dirty="0"/>
          </a:p>
        </p:txBody>
      </p:sp>
      <p:pic>
        <p:nvPicPr>
          <p:cNvPr id="73730" name="Picture 2">
            <a:extLst>
              <a:ext uri="{FF2B5EF4-FFF2-40B4-BE49-F238E27FC236}">
                <a16:creationId xmlns:a16="http://schemas.microsoft.com/office/drawing/2014/main" id="{43985C64-68B9-45FA-933F-862EAF9F3D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22538" y="1547813"/>
            <a:ext cx="4151312" cy="4049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3240454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Rectangle 2">
            <a:extLst>
              <a:ext uri="{FF2B5EF4-FFF2-40B4-BE49-F238E27FC236}">
                <a16:creationId xmlns:a16="http://schemas.microsoft.com/office/drawing/2014/main" id="{130BADCB-B296-4CF7-A9D8-8A817FE6D32D}"/>
              </a:ext>
            </a:extLst>
          </p:cNvPr>
          <p:cNvSpPr>
            <a:spLocks noGrp="1" noChangeArrowheads="1"/>
          </p:cNvSpPr>
          <p:nvPr>
            <p:ph type="title"/>
          </p:nvPr>
        </p:nvSpPr>
        <p:spPr>
          <a:xfrm>
            <a:off x="876300" y="232975"/>
            <a:ext cx="7810500" cy="576262"/>
          </a:xfrm>
        </p:spPr>
        <p:txBody>
          <a:bodyPr/>
          <a:lstStyle/>
          <a:p>
            <a:pPr eaLnBrk="1" hangingPunct="1"/>
            <a:r>
              <a:rPr lang="en-US" altLang="en-US" dirty="0"/>
              <a:t>Unified Buffer Cache</a:t>
            </a:r>
          </a:p>
        </p:txBody>
      </p:sp>
      <p:sp>
        <p:nvSpPr>
          <p:cNvPr id="75778" name="Rectangle 3">
            <a:extLst>
              <a:ext uri="{FF2B5EF4-FFF2-40B4-BE49-F238E27FC236}">
                <a16:creationId xmlns:a16="http://schemas.microsoft.com/office/drawing/2014/main" id="{E6A6ACAF-0A99-421A-91C7-4E22F1014881}"/>
              </a:ext>
            </a:extLst>
          </p:cNvPr>
          <p:cNvSpPr>
            <a:spLocks noGrp="1" noChangeArrowheads="1"/>
          </p:cNvSpPr>
          <p:nvPr>
            <p:ph type="body" idx="1"/>
          </p:nvPr>
        </p:nvSpPr>
        <p:spPr>
          <a:xfrm>
            <a:off x="890429" y="1252151"/>
            <a:ext cx="6348572" cy="4323150"/>
          </a:xfrm>
        </p:spPr>
        <p:txBody>
          <a:bodyPr/>
          <a:lstStyle/>
          <a:p>
            <a:r>
              <a:rPr lang="en-US" altLang="en-US" dirty="0"/>
              <a:t>A </a:t>
            </a:r>
            <a:r>
              <a:rPr lang="en-US" altLang="en-US" b="1" dirty="0">
                <a:solidFill>
                  <a:srgbClr val="006699"/>
                </a:solidFill>
                <a:latin typeface="+mj-lt"/>
              </a:rPr>
              <a:t>unified</a:t>
            </a:r>
            <a:r>
              <a:rPr lang="en-US" altLang="en-US" b="1" dirty="0">
                <a:solidFill>
                  <a:srgbClr val="3366FF"/>
                </a:solidFill>
              </a:rPr>
              <a:t> </a:t>
            </a:r>
            <a:r>
              <a:rPr lang="en-US" altLang="en-US" b="1" dirty="0">
                <a:solidFill>
                  <a:srgbClr val="006699"/>
                </a:solidFill>
                <a:latin typeface="+mj-lt"/>
              </a:rPr>
              <a:t>buffer</a:t>
            </a:r>
            <a:r>
              <a:rPr lang="en-US" altLang="en-US" b="1" dirty="0">
                <a:solidFill>
                  <a:srgbClr val="3366FF"/>
                </a:solidFill>
              </a:rPr>
              <a:t> </a:t>
            </a:r>
            <a:r>
              <a:rPr lang="en-US" altLang="en-US" b="1" dirty="0">
                <a:solidFill>
                  <a:srgbClr val="006699"/>
                </a:solidFill>
                <a:latin typeface="+mj-lt"/>
              </a:rPr>
              <a:t>cache</a:t>
            </a:r>
            <a:r>
              <a:rPr lang="en-US" altLang="en-US" b="1" dirty="0">
                <a:solidFill>
                  <a:srgbClr val="3366FF"/>
                </a:solidFill>
              </a:rPr>
              <a:t> </a:t>
            </a:r>
            <a:r>
              <a:rPr lang="en-US" altLang="en-US" dirty="0"/>
              <a:t>uses the same page cache to cache both memory-mapped pages and ordinary file system I/O to avoid </a:t>
            </a:r>
            <a:r>
              <a:rPr lang="en-US" altLang="en-US" b="1" dirty="0">
                <a:solidFill>
                  <a:srgbClr val="006699"/>
                </a:solidFill>
                <a:latin typeface="+mj-lt"/>
              </a:rPr>
              <a:t>double</a:t>
            </a:r>
            <a:r>
              <a:rPr lang="en-US" altLang="en-US" b="1" dirty="0">
                <a:solidFill>
                  <a:srgbClr val="3366FF"/>
                </a:solidFill>
              </a:rPr>
              <a:t> </a:t>
            </a:r>
            <a:r>
              <a:rPr lang="en-US" altLang="en-US" b="1" dirty="0">
                <a:solidFill>
                  <a:srgbClr val="006699"/>
                </a:solidFill>
                <a:latin typeface="+mj-lt"/>
              </a:rPr>
              <a:t>caching</a:t>
            </a:r>
            <a:endParaRPr lang="en-US" altLang="en-US" b="1" dirty="0">
              <a:solidFill>
                <a:srgbClr val="3366FF"/>
              </a:solidFill>
            </a:endParaRPr>
          </a:p>
          <a:p>
            <a:pPr marL="341313" lvl="1" indent="-341313">
              <a:buClr>
                <a:srgbClr val="993300"/>
              </a:buClr>
              <a:buFont typeface="Wingdings" panose="05000000000000000000" pitchFamily="2" charset="2"/>
              <a:buChar char="§"/>
            </a:pPr>
            <a:r>
              <a:rPr lang="en-US" altLang="en-US" dirty="0"/>
              <a:t>But which caches get priority, and what replacement algorithms to use?</a:t>
            </a:r>
          </a:p>
          <a:p>
            <a:endParaRPr lang="en-US" altLang="en-US" dirty="0"/>
          </a:p>
        </p:txBody>
      </p:sp>
    </p:spTree>
    <p:extLst>
      <p:ext uri="{BB962C8B-B14F-4D97-AF65-F5344CB8AC3E}">
        <p14:creationId xmlns:p14="http://schemas.microsoft.com/office/powerpoint/2010/main" val="336667666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Rectangle 2">
            <a:extLst>
              <a:ext uri="{FF2B5EF4-FFF2-40B4-BE49-F238E27FC236}">
                <a16:creationId xmlns:a16="http://schemas.microsoft.com/office/drawing/2014/main" id="{DAD09554-777D-4294-948C-7A7D12CC1C0E}"/>
              </a:ext>
            </a:extLst>
          </p:cNvPr>
          <p:cNvSpPr>
            <a:spLocks noGrp="1" noChangeArrowheads="1"/>
          </p:cNvSpPr>
          <p:nvPr>
            <p:ph type="title"/>
          </p:nvPr>
        </p:nvSpPr>
        <p:spPr>
          <a:xfrm>
            <a:off x="1012825" y="240489"/>
            <a:ext cx="7673975" cy="576262"/>
          </a:xfrm>
        </p:spPr>
        <p:txBody>
          <a:bodyPr/>
          <a:lstStyle/>
          <a:p>
            <a:pPr eaLnBrk="1" hangingPunct="1"/>
            <a:r>
              <a:rPr lang="en-US" altLang="en-US" dirty="0"/>
              <a:t>I/O Using a Unified Buffer Cache</a:t>
            </a:r>
            <a:endParaRPr lang="en-US" altLang="en-US" sz="2400" dirty="0"/>
          </a:p>
        </p:txBody>
      </p:sp>
      <p:pic>
        <p:nvPicPr>
          <p:cNvPr id="77826" name="Picture 2">
            <a:extLst>
              <a:ext uri="{FF2B5EF4-FFF2-40B4-BE49-F238E27FC236}">
                <a16:creationId xmlns:a16="http://schemas.microsoft.com/office/drawing/2014/main" id="{9969CED8-2FD4-4E38-B15B-F8B96C781A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08238" y="2151063"/>
            <a:ext cx="4540250" cy="3154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7967660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Rectangle 2">
            <a:extLst>
              <a:ext uri="{FF2B5EF4-FFF2-40B4-BE49-F238E27FC236}">
                <a16:creationId xmlns:a16="http://schemas.microsoft.com/office/drawing/2014/main" id="{EE58A09F-AD0E-417F-85CC-083615B4F298}"/>
              </a:ext>
            </a:extLst>
          </p:cNvPr>
          <p:cNvSpPr>
            <a:spLocks noGrp="1" noChangeArrowheads="1"/>
          </p:cNvSpPr>
          <p:nvPr>
            <p:ph type="title"/>
          </p:nvPr>
        </p:nvSpPr>
        <p:spPr>
          <a:xfrm>
            <a:off x="457200" y="245093"/>
            <a:ext cx="8229600" cy="576262"/>
          </a:xfrm>
        </p:spPr>
        <p:txBody>
          <a:bodyPr/>
          <a:lstStyle/>
          <a:p>
            <a:pPr eaLnBrk="1" hangingPunct="1"/>
            <a:r>
              <a:rPr lang="en-US" altLang="en-US" dirty="0"/>
              <a:t>Recovery</a:t>
            </a:r>
          </a:p>
        </p:txBody>
      </p:sp>
      <p:sp>
        <p:nvSpPr>
          <p:cNvPr id="79874" name="Rectangle 3">
            <a:extLst>
              <a:ext uri="{FF2B5EF4-FFF2-40B4-BE49-F238E27FC236}">
                <a16:creationId xmlns:a16="http://schemas.microsoft.com/office/drawing/2014/main" id="{06657CE0-04CC-4C62-B813-72204F451DD2}"/>
              </a:ext>
            </a:extLst>
          </p:cNvPr>
          <p:cNvSpPr>
            <a:spLocks noGrp="1" noChangeArrowheads="1"/>
          </p:cNvSpPr>
          <p:nvPr>
            <p:ph type="body" idx="1"/>
          </p:nvPr>
        </p:nvSpPr>
        <p:spPr>
          <a:xfrm>
            <a:off x="899760" y="1261481"/>
            <a:ext cx="6885340" cy="4402719"/>
          </a:xfrm>
        </p:spPr>
        <p:txBody>
          <a:bodyPr/>
          <a:lstStyle/>
          <a:p>
            <a:r>
              <a:rPr lang="en-US" altLang="en-US" b="1" dirty="0">
                <a:solidFill>
                  <a:srgbClr val="006699"/>
                </a:solidFill>
                <a:latin typeface="+mj-lt"/>
              </a:rPr>
              <a:t>Consistency</a:t>
            </a:r>
            <a:r>
              <a:rPr lang="en-US" altLang="en-US" b="1" dirty="0">
                <a:solidFill>
                  <a:srgbClr val="3366FF"/>
                </a:solidFill>
              </a:rPr>
              <a:t> </a:t>
            </a:r>
            <a:r>
              <a:rPr lang="en-US" altLang="en-US" b="1" dirty="0">
                <a:solidFill>
                  <a:srgbClr val="006699"/>
                </a:solidFill>
                <a:latin typeface="+mj-lt"/>
              </a:rPr>
              <a:t>checking</a:t>
            </a:r>
            <a:r>
              <a:rPr lang="en-US" altLang="en-US" dirty="0">
                <a:solidFill>
                  <a:srgbClr val="3366FF"/>
                </a:solidFill>
              </a:rPr>
              <a:t> </a:t>
            </a:r>
            <a:r>
              <a:rPr lang="en-US" altLang="en-US" dirty="0"/>
              <a:t>– compares data in directory structure with data blocks on disk, and tries to fix inconsistencies</a:t>
            </a:r>
          </a:p>
          <a:p>
            <a:pPr lvl="1"/>
            <a:r>
              <a:rPr lang="en-US" altLang="en-US" dirty="0"/>
              <a:t>Can be slow and sometimes fails</a:t>
            </a:r>
          </a:p>
          <a:p>
            <a:r>
              <a:rPr lang="en-US" altLang="en-US" dirty="0"/>
              <a:t>Use system programs to </a:t>
            </a:r>
            <a:r>
              <a:rPr lang="en-US" altLang="en-US" b="1" dirty="0">
                <a:solidFill>
                  <a:srgbClr val="006699"/>
                </a:solidFill>
                <a:latin typeface="+mj-lt"/>
              </a:rPr>
              <a:t>back</a:t>
            </a:r>
            <a:r>
              <a:rPr lang="en-US" altLang="en-US" b="1" dirty="0">
                <a:solidFill>
                  <a:srgbClr val="3366FF"/>
                </a:solidFill>
              </a:rPr>
              <a:t> </a:t>
            </a:r>
            <a:r>
              <a:rPr lang="en-US" altLang="en-US" b="1" dirty="0">
                <a:solidFill>
                  <a:srgbClr val="006699"/>
                </a:solidFill>
                <a:latin typeface="+mj-lt"/>
              </a:rPr>
              <a:t>up</a:t>
            </a:r>
            <a:r>
              <a:rPr lang="en-US" altLang="en-US" dirty="0">
                <a:solidFill>
                  <a:srgbClr val="3366FF"/>
                </a:solidFill>
              </a:rPr>
              <a:t> </a:t>
            </a:r>
            <a:r>
              <a:rPr lang="en-US" altLang="en-US" dirty="0"/>
              <a:t>data from disk to another storage device (magnetic tape, other magnetic disk, optical)</a:t>
            </a:r>
          </a:p>
          <a:p>
            <a:r>
              <a:rPr lang="en-US" altLang="en-US" dirty="0"/>
              <a:t>Recover lost file or disk by </a:t>
            </a:r>
            <a:r>
              <a:rPr lang="en-US" altLang="en-US" b="1" dirty="0">
                <a:solidFill>
                  <a:srgbClr val="006699"/>
                </a:solidFill>
                <a:latin typeface="+mj-lt"/>
              </a:rPr>
              <a:t>restoring</a:t>
            </a:r>
            <a:r>
              <a:rPr lang="en-US" altLang="en-US" dirty="0">
                <a:solidFill>
                  <a:srgbClr val="3366FF"/>
                </a:solidFill>
              </a:rPr>
              <a:t> </a:t>
            </a:r>
            <a:r>
              <a:rPr lang="en-US" altLang="en-US" dirty="0"/>
              <a:t>data from backup</a:t>
            </a:r>
          </a:p>
        </p:txBody>
      </p:sp>
    </p:spTree>
    <p:extLst>
      <p:ext uri="{BB962C8B-B14F-4D97-AF65-F5344CB8AC3E}">
        <p14:creationId xmlns:p14="http://schemas.microsoft.com/office/powerpoint/2010/main" val="340390783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Rectangle 2">
            <a:extLst>
              <a:ext uri="{FF2B5EF4-FFF2-40B4-BE49-F238E27FC236}">
                <a16:creationId xmlns:a16="http://schemas.microsoft.com/office/drawing/2014/main" id="{45529006-D95F-4E5A-8CB8-ED731220A666}"/>
              </a:ext>
            </a:extLst>
          </p:cNvPr>
          <p:cNvSpPr>
            <a:spLocks noGrp="1" noChangeArrowheads="1"/>
          </p:cNvSpPr>
          <p:nvPr>
            <p:ph type="title"/>
          </p:nvPr>
        </p:nvSpPr>
        <p:spPr>
          <a:xfrm>
            <a:off x="1177925" y="230188"/>
            <a:ext cx="7508875" cy="576262"/>
          </a:xfrm>
        </p:spPr>
        <p:txBody>
          <a:bodyPr/>
          <a:lstStyle/>
          <a:p>
            <a:pPr eaLnBrk="1" hangingPunct="1"/>
            <a:r>
              <a:rPr lang="en-US" altLang="en-US" dirty="0"/>
              <a:t>Log Structured File Systems</a:t>
            </a:r>
          </a:p>
        </p:txBody>
      </p:sp>
      <p:sp>
        <p:nvSpPr>
          <p:cNvPr id="81922" name="Rectangle 3">
            <a:extLst>
              <a:ext uri="{FF2B5EF4-FFF2-40B4-BE49-F238E27FC236}">
                <a16:creationId xmlns:a16="http://schemas.microsoft.com/office/drawing/2014/main" id="{8876347C-4280-4D7D-909F-947429C7D033}"/>
              </a:ext>
            </a:extLst>
          </p:cNvPr>
          <p:cNvSpPr>
            <a:spLocks noGrp="1" noChangeArrowheads="1"/>
          </p:cNvSpPr>
          <p:nvPr>
            <p:ph type="body" idx="1"/>
          </p:nvPr>
        </p:nvSpPr>
        <p:spPr>
          <a:xfrm>
            <a:off x="857250" y="1142840"/>
            <a:ext cx="7689591" cy="5310187"/>
          </a:xfrm>
        </p:spPr>
        <p:txBody>
          <a:bodyPr/>
          <a:lstStyle/>
          <a:p>
            <a:r>
              <a:rPr lang="en-US" altLang="en-US" b="1" dirty="0">
                <a:solidFill>
                  <a:srgbClr val="006699"/>
                </a:solidFill>
                <a:latin typeface="+mj-lt"/>
              </a:rPr>
              <a:t>Log</a:t>
            </a:r>
            <a:r>
              <a:rPr lang="en-US" altLang="en-US" b="1" dirty="0">
                <a:solidFill>
                  <a:srgbClr val="3366FF"/>
                </a:solidFill>
              </a:rPr>
              <a:t> </a:t>
            </a:r>
            <a:r>
              <a:rPr lang="en-US" altLang="en-US" b="1" dirty="0">
                <a:solidFill>
                  <a:srgbClr val="006699"/>
                </a:solidFill>
                <a:latin typeface="+mj-lt"/>
              </a:rPr>
              <a:t>structured</a:t>
            </a:r>
            <a:r>
              <a:rPr lang="en-US" altLang="en-US" dirty="0">
                <a:solidFill>
                  <a:srgbClr val="3366FF"/>
                </a:solidFill>
              </a:rPr>
              <a:t> </a:t>
            </a:r>
            <a:r>
              <a:rPr lang="en-US" altLang="en-US" dirty="0"/>
              <a:t>(or </a:t>
            </a:r>
            <a:r>
              <a:rPr lang="en-US" altLang="en-US" b="1" dirty="0">
                <a:solidFill>
                  <a:srgbClr val="006699"/>
                </a:solidFill>
                <a:latin typeface="+mj-lt"/>
              </a:rPr>
              <a:t>journaling</a:t>
            </a:r>
            <a:r>
              <a:rPr lang="en-US" altLang="en-US" dirty="0"/>
              <a:t>) file systems record each metadata update to the file system as a </a:t>
            </a:r>
            <a:r>
              <a:rPr lang="en-US" altLang="en-US" b="1" dirty="0">
                <a:solidFill>
                  <a:srgbClr val="006699"/>
                </a:solidFill>
                <a:latin typeface="+mj-lt"/>
              </a:rPr>
              <a:t>transaction</a:t>
            </a:r>
          </a:p>
          <a:p>
            <a:r>
              <a:rPr lang="en-US" altLang="en-US" dirty="0"/>
              <a:t>All transactions are written to a log</a:t>
            </a:r>
          </a:p>
          <a:p>
            <a:pPr lvl="1"/>
            <a:r>
              <a:rPr lang="en-US" altLang="en-US" dirty="0"/>
              <a:t> A transaction is considered committed once it is written to the log (sequentially)</a:t>
            </a:r>
          </a:p>
          <a:p>
            <a:pPr lvl="1"/>
            <a:r>
              <a:rPr lang="en-US" altLang="en-US" dirty="0"/>
              <a:t>Sometimes to a separate device or section of disk</a:t>
            </a:r>
          </a:p>
          <a:p>
            <a:pPr lvl="1"/>
            <a:r>
              <a:rPr lang="en-US" altLang="en-US" dirty="0"/>
              <a:t>However, the file system may not yet be updated</a:t>
            </a:r>
            <a:endParaRPr lang="en-US" altLang="en-US" sz="800" dirty="0"/>
          </a:p>
          <a:p>
            <a:r>
              <a:rPr lang="en-US" altLang="en-US" dirty="0"/>
              <a:t>The transactions in the log are asynchronously written to the file system structures</a:t>
            </a:r>
          </a:p>
          <a:p>
            <a:pPr lvl="1"/>
            <a:r>
              <a:rPr lang="en-US" altLang="en-US" dirty="0"/>
              <a:t> When the file system structures are modified, the transaction is removed from the log</a:t>
            </a:r>
            <a:endParaRPr lang="en-US" altLang="en-US" sz="800" dirty="0"/>
          </a:p>
          <a:p>
            <a:r>
              <a:rPr lang="en-US" altLang="en-US" dirty="0"/>
              <a:t>If the file system crashes, all remaining transactions in the log must still be performed</a:t>
            </a:r>
          </a:p>
          <a:p>
            <a:r>
              <a:rPr lang="en-US" altLang="en-US" dirty="0"/>
              <a:t>Faster recovery from crash, removes chance of inconsistency of metadata</a:t>
            </a:r>
          </a:p>
          <a:p>
            <a:endParaRPr lang="en-US" altLang="en-US" dirty="0"/>
          </a:p>
          <a:p>
            <a:endParaRPr lang="en-US" altLang="en-US" dirty="0"/>
          </a:p>
        </p:txBody>
      </p:sp>
    </p:spTree>
    <p:extLst>
      <p:ext uri="{BB962C8B-B14F-4D97-AF65-F5344CB8AC3E}">
        <p14:creationId xmlns:p14="http://schemas.microsoft.com/office/powerpoint/2010/main" val="39947070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a:extLst>
              <a:ext uri="{FF2B5EF4-FFF2-40B4-BE49-F238E27FC236}">
                <a16:creationId xmlns:a16="http://schemas.microsoft.com/office/drawing/2014/main" id="{1890BB23-426F-4779-AAC3-AA1C8446D210}"/>
              </a:ext>
            </a:extLst>
          </p:cNvPr>
          <p:cNvSpPr>
            <a:spLocks noGrp="1" noChangeArrowheads="1"/>
          </p:cNvSpPr>
          <p:nvPr>
            <p:ph type="title"/>
          </p:nvPr>
        </p:nvSpPr>
        <p:spPr>
          <a:xfrm>
            <a:off x="307909" y="235374"/>
            <a:ext cx="8229600" cy="576262"/>
          </a:xfrm>
        </p:spPr>
        <p:txBody>
          <a:bodyPr/>
          <a:lstStyle/>
          <a:p>
            <a:pPr eaLnBrk="1" hangingPunct="1"/>
            <a:r>
              <a:rPr lang="en-US" altLang="en-US" dirty="0"/>
              <a:t>Open Files</a:t>
            </a:r>
          </a:p>
        </p:txBody>
      </p:sp>
      <p:sp>
        <p:nvSpPr>
          <p:cNvPr id="10243" name="Rectangle 3">
            <a:extLst>
              <a:ext uri="{FF2B5EF4-FFF2-40B4-BE49-F238E27FC236}">
                <a16:creationId xmlns:a16="http://schemas.microsoft.com/office/drawing/2014/main" id="{174ECB5E-8070-4DEB-980D-3BC98F606119}"/>
              </a:ext>
            </a:extLst>
          </p:cNvPr>
          <p:cNvSpPr>
            <a:spLocks noGrp="1" noChangeArrowheads="1"/>
          </p:cNvSpPr>
          <p:nvPr>
            <p:ph type="body" idx="1"/>
          </p:nvPr>
        </p:nvSpPr>
        <p:spPr>
          <a:xfrm>
            <a:off x="891011" y="1214085"/>
            <a:ext cx="7665160" cy="4530725"/>
          </a:xfrm>
        </p:spPr>
        <p:txBody>
          <a:bodyPr/>
          <a:lstStyle/>
          <a:p>
            <a:r>
              <a:rPr lang="en-US" altLang="en-US" dirty="0"/>
              <a:t>Several pieces of data are needed to manage open files:</a:t>
            </a:r>
          </a:p>
          <a:p>
            <a:pPr lvl="1"/>
            <a:r>
              <a:rPr lang="en-US" altLang="en-US" b="1" dirty="0">
                <a:solidFill>
                  <a:srgbClr val="006699"/>
                </a:solidFill>
                <a:latin typeface="+mj-lt"/>
              </a:rPr>
              <a:t>Open-file</a:t>
            </a:r>
            <a:r>
              <a:rPr lang="en-US" altLang="en-US" b="1" dirty="0">
                <a:solidFill>
                  <a:srgbClr val="3366FF"/>
                </a:solidFill>
              </a:rPr>
              <a:t> </a:t>
            </a:r>
            <a:r>
              <a:rPr lang="en-US" altLang="en-US" b="1" dirty="0">
                <a:solidFill>
                  <a:srgbClr val="006699"/>
                </a:solidFill>
                <a:latin typeface="+mj-lt"/>
              </a:rPr>
              <a:t>table</a:t>
            </a:r>
            <a:r>
              <a:rPr lang="en-US" altLang="en-US" dirty="0"/>
              <a:t>: tracks open files</a:t>
            </a:r>
          </a:p>
          <a:p>
            <a:pPr lvl="1"/>
            <a:r>
              <a:rPr lang="en-US" altLang="en-US" dirty="0"/>
              <a:t>File pointer:  pointer to last read/write location, per process that has the file open</a:t>
            </a:r>
          </a:p>
          <a:p>
            <a:pPr lvl="1"/>
            <a:r>
              <a:rPr lang="en-US" altLang="en-US" b="1" dirty="0">
                <a:solidFill>
                  <a:srgbClr val="006699"/>
                </a:solidFill>
                <a:latin typeface="+mj-lt"/>
              </a:rPr>
              <a:t>File-open</a:t>
            </a:r>
            <a:r>
              <a:rPr lang="en-US" altLang="en-US" b="1" dirty="0">
                <a:solidFill>
                  <a:srgbClr val="3366FF"/>
                </a:solidFill>
              </a:rPr>
              <a:t> </a:t>
            </a:r>
            <a:r>
              <a:rPr lang="en-US" altLang="en-US" b="1" dirty="0">
                <a:solidFill>
                  <a:srgbClr val="006699"/>
                </a:solidFill>
                <a:latin typeface="+mj-lt"/>
              </a:rPr>
              <a:t>count</a:t>
            </a:r>
            <a:r>
              <a:rPr lang="en-US" altLang="en-US" dirty="0"/>
              <a:t>: counter of number of times a file is open – to allow removal of data from open-file table when last processes closes it</a:t>
            </a:r>
          </a:p>
          <a:p>
            <a:pPr lvl="1"/>
            <a:r>
              <a:rPr lang="en-US" altLang="en-US" dirty="0"/>
              <a:t>Disk location of the file: cache of data access information</a:t>
            </a:r>
          </a:p>
          <a:p>
            <a:pPr lvl="1"/>
            <a:r>
              <a:rPr lang="en-US" altLang="en-US" dirty="0"/>
              <a:t>Access rights: per-process access mode information</a:t>
            </a: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Rectangle 2">
            <a:extLst>
              <a:ext uri="{FF2B5EF4-FFF2-40B4-BE49-F238E27FC236}">
                <a16:creationId xmlns:a16="http://schemas.microsoft.com/office/drawing/2014/main" id="{8DEC65BF-4347-4E36-B1AF-E5C9C5BDCFAB}"/>
              </a:ext>
            </a:extLst>
          </p:cNvPr>
          <p:cNvSpPr>
            <a:spLocks noGrp="1" noChangeArrowheads="1"/>
          </p:cNvSpPr>
          <p:nvPr>
            <p:ph type="title"/>
          </p:nvPr>
        </p:nvSpPr>
        <p:spPr>
          <a:xfrm>
            <a:off x="954088" y="247880"/>
            <a:ext cx="7732712" cy="576262"/>
          </a:xfrm>
        </p:spPr>
        <p:txBody>
          <a:bodyPr/>
          <a:lstStyle/>
          <a:p>
            <a:pPr eaLnBrk="1" hangingPunct="1"/>
            <a:r>
              <a:rPr lang="en-US" altLang="en-US" dirty="0"/>
              <a:t>Example: WAFL File System</a:t>
            </a:r>
          </a:p>
        </p:txBody>
      </p:sp>
      <p:sp>
        <p:nvSpPr>
          <p:cNvPr id="83970" name="Rectangle 3">
            <a:extLst>
              <a:ext uri="{FF2B5EF4-FFF2-40B4-BE49-F238E27FC236}">
                <a16:creationId xmlns:a16="http://schemas.microsoft.com/office/drawing/2014/main" id="{483C7911-29DF-4763-A0FF-CF353037C597}"/>
              </a:ext>
            </a:extLst>
          </p:cNvPr>
          <p:cNvSpPr>
            <a:spLocks noGrp="1" noChangeArrowheads="1"/>
          </p:cNvSpPr>
          <p:nvPr>
            <p:ph type="body" idx="1"/>
          </p:nvPr>
        </p:nvSpPr>
        <p:spPr>
          <a:xfrm>
            <a:off x="866193" y="1122363"/>
            <a:ext cx="7732712" cy="4530725"/>
          </a:xfrm>
        </p:spPr>
        <p:txBody>
          <a:bodyPr/>
          <a:lstStyle/>
          <a:p>
            <a:r>
              <a:rPr lang="en-US" altLang="en-US" dirty="0"/>
              <a:t>Used on Network Appliance </a:t>
            </a:r>
            <a:r>
              <a:rPr lang="ja-JP" altLang="en-US" dirty="0"/>
              <a:t>“</a:t>
            </a:r>
            <a:r>
              <a:rPr lang="en-US" altLang="ja-JP" dirty="0"/>
              <a:t>Filers</a:t>
            </a:r>
            <a:r>
              <a:rPr lang="ja-JP" altLang="en-US" dirty="0"/>
              <a:t>”</a:t>
            </a:r>
            <a:r>
              <a:rPr lang="en-US" altLang="ja-JP" dirty="0"/>
              <a:t> – distributed file system appliances</a:t>
            </a:r>
            <a:endParaRPr lang="en-US" altLang="en-US" dirty="0"/>
          </a:p>
          <a:p>
            <a:r>
              <a:rPr lang="ja-JP" altLang="en-US" dirty="0"/>
              <a:t>“</a:t>
            </a:r>
            <a:r>
              <a:rPr lang="en-US" altLang="ja-JP" dirty="0"/>
              <a:t>Write-anywhere file layout</a:t>
            </a:r>
            <a:r>
              <a:rPr lang="ja-JP" altLang="en-US" dirty="0"/>
              <a:t>”</a:t>
            </a:r>
            <a:endParaRPr lang="en-US" altLang="en-US" dirty="0"/>
          </a:p>
          <a:p>
            <a:r>
              <a:rPr lang="en-US" altLang="en-US" dirty="0"/>
              <a:t>Serves up NFS, CIFS, http, ftp</a:t>
            </a:r>
          </a:p>
          <a:p>
            <a:r>
              <a:rPr lang="en-US" altLang="en-US" dirty="0"/>
              <a:t>Random I/O optimized, write optimized</a:t>
            </a:r>
          </a:p>
          <a:p>
            <a:pPr lvl="1"/>
            <a:r>
              <a:rPr lang="en-US" altLang="en-US" dirty="0"/>
              <a:t>NVRAM for write caching</a:t>
            </a:r>
          </a:p>
          <a:p>
            <a:r>
              <a:rPr lang="en-US" altLang="en-US" dirty="0"/>
              <a:t>Similar to Berkeley Fast File System, with extensive modifications</a:t>
            </a:r>
          </a:p>
        </p:txBody>
      </p:sp>
    </p:spTree>
    <p:extLst>
      <p:ext uri="{BB962C8B-B14F-4D97-AF65-F5344CB8AC3E}">
        <p14:creationId xmlns:p14="http://schemas.microsoft.com/office/powerpoint/2010/main" val="371356877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Rectangle 2">
            <a:extLst>
              <a:ext uri="{FF2B5EF4-FFF2-40B4-BE49-F238E27FC236}">
                <a16:creationId xmlns:a16="http://schemas.microsoft.com/office/drawing/2014/main" id="{732AAD18-B571-4DF5-B1A3-F2141CF10060}"/>
              </a:ext>
            </a:extLst>
          </p:cNvPr>
          <p:cNvSpPr>
            <a:spLocks noGrp="1" noChangeArrowheads="1"/>
          </p:cNvSpPr>
          <p:nvPr>
            <p:ph type="title"/>
          </p:nvPr>
        </p:nvSpPr>
        <p:spPr>
          <a:xfrm>
            <a:off x="631825" y="245093"/>
            <a:ext cx="8054975" cy="576262"/>
          </a:xfrm>
        </p:spPr>
        <p:txBody>
          <a:bodyPr/>
          <a:lstStyle/>
          <a:p>
            <a:pPr eaLnBrk="1" hangingPunct="1"/>
            <a:r>
              <a:rPr lang="en-US" altLang="en-US" dirty="0"/>
              <a:t>The WAFL File Layout</a:t>
            </a:r>
          </a:p>
        </p:txBody>
      </p:sp>
      <p:pic>
        <p:nvPicPr>
          <p:cNvPr id="86018" name="Picture 2">
            <a:extLst>
              <a:ext uri="{FF2B5EF4-FFF2-40B4-BE49-F238E27FC236}">
                <a16:creationId xmlns:a16="http://schemas.microsoft.com/office/drawing/2014/main" id="{97B25236-6EEA-49EC-BE55-D6CB0529C2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6338" y="2435225"/>
            <a:ext cx="6965950" cy="2363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997017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Rectangle 2">
            <a:extLst>
              <a:ext uri="{FF2B5EF4-FFF2-40B4-BE49-F238E27FC236}">
                <a16:creationId xmlns:a16="http://schemas.microsoft.com/office/drawing/2014/main" id="{5849214A-E2EF-4858-A782-82F55193D010}"/>
              </a:ext>
            </a:extLst>
          </p:cNvPr>
          <p:cNvSpPr>
            <a:spLocks noGrp="1" noChangeArrowheads="1"/>
          </p:cNvSpPr>
          <p:nvPr>
            <p:ph type="title"/>
          </p:nvPr>
        </p:nvSpPr>
        <p:spPr>
          <a:xfrm>
            <a:off x="555170" y="204241"/>
            <a:ext cx="8077200" cy="609600"/>
          </a:xfrm>
        </p:spPr>
        <p:txBody>
          <a:bodyPr/>
          <a:lstStyle/>
          <a:p>
            <a:pPr eaLnBrk="1" hangingPunct="1"/>
            <a:r>
              <a:rPr lang="en-US" altLang="en-US" dirty="0"/>
              <a:t>Snapshots in WAFL</a:t>
            </a:r>
          </a:p>
        </p:txBody>
      </p:sp>
      <p:pic>
        <p:nvPicPr>
          <p:cNvPr id="88066" name="Picture 2">
            <a:extLst>
              <a:ext uri="{FF2B5EF4-FFF2-40B4-BE49-F238E27FC236}">
                <a16:creationId xmlns:a16="http://schemas.microsoft.com/office/drawing/2014/main" id="{2E9E6806-9EFD-47E6-8226-77F885DF5D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78175" y="1233488"/>
            <a:ext cx="3092450" cy="4938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2345973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Title 1">
            <a:extLst>
              <a:ext uri="{FF2B5EF4-FFF2-40B4-BE49-F238E27FC236}">
                <a16:creationId xmlns:a16="http://schemas.microsoft.com/office/drawing/2014/main" id="{645B293F-DC9B-4CB1-B01B-B3F4480FFFF6}"/>
              </a:ext>
            </a:extLst>
          </p:cNvPr>
          <p:cNvSpPr>
            <a:spLocks noGrp="1" noChangeArrowheads="1"/>
          </p:cNvSpPr>
          <p:nvPr>
            <p:ph type="title"/>
          </p:nvPr>
        </p:nvSpPr>
        <p:spPr>
          <a:xfrm>
            <a:off x="457200" y="242106"/>
            <a:ext cx="8229600" cy="576262"/>
          </a:xfrm>
        </p:spPr>
        <p:txBody>
          <a:bodyPr/>
          <a:lstStyle/>
          <a:p>
            <a:r>
              <a:rPr lang="en-US" altLang="en-US" dirty="0"/>
              <a:t>The Apple File System</a:t>
            </a:r>
          </a:p>
        </p:txBody>
      </p:sp>
      <p:pic>
        <p:nvPicPr>
          <p:cNvPr id="93186" name="Content Placeholder 4">
            <a:extLst>
              <a:ext uri="{FF2B5EF4-FFF2-40B4-BE49-F238E27FC236}">
                <a16:creationId xmlns:a16="http://schemas.microsoft.com/office/drawing/2014/main" id="{4EF77C9A-953A-4195-9FD7-AB65B941CF6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020888" y="942975"/>
            <a:ext cx="5573712" cy="5329238"/>
          </a:xfrm>
        </p:spPr>
      </p:pic>
    </p:spTree>
    <p:extLst>
      <p:ext uri="{BB962C8B-B14F-4D97-AF65-F5344CB8AC3E}">
        <p14:creationId xmlns:p14="http://schemas.microsoft.com/office/powerpoint/2010/main" val="377668584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Rectangle 2">
            <a:extLst>
              <a:ext uri="{FF2B5EF4-FFF2-40B4-BE49-F238E27FC236}">
                <a16:creationId xmlns:a16="http://schemas.microsoft.com/office/drawing/2014/main" id="{B4D5EC66-B427-41DC-8EEE-EBF46AF97EAB}"/>
              </a:ext>
            </a:extLst>
          </p:cNvPr>
          <p:cNvSpPr>
            <a:spLocks noGrp="1" noChangeArrowheads="1"/>
          </p:cNvSpPr>
          <p:nvPr>
            <p:ph type="ctrTitle"/>
          </p:nvPr>
        </p:nvSpPr>
        <p:spPr/>
        <p:txBody>
          <a:bodyPr/>
          <a:lstStyle/>
          <a:p>
            <a:pPr eaLnBrk="1" hangingPunct="1"/>
            <a:r>
              <a:rPr lang="en-US" altLang="en-US"/>
              <a:t>End of Chapter 14</a:t>
            </a:r>
          </a:p>
        </p:txBody>
      </p:sp>
    </p:spTree>
    <p:extLst>
      <p:ext uri="{BB962C8B-B14F-4D97-AF65-F5344CB8AC3E}">
        <p14:creationId xmlns:p14="http://schemas.microsoft.com/office/powerpoint/2010/main" val="190135648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Rectangle 2">
            <a:extLst>
              <a:ext uri="{FF2B5EF4-FFF2-40B4-BE49-F238E27FC236}">
                <a16:creationId xmlns:a16="http://schemas.microsoft.com/office/drawing/2014/main" id="{0713F3B2-FF7A-47FF-AD8A-D50B5771CDEE}"/>
              </a:ext>
            </a:extLst>
          </p:cNvPr>
          <p:cNvSpPr>
            <a:spLocks noGrp="1" noChangeArrowheads="1"/>
          </p:cNvSpPr>
          <p:nvPr>
            <p:ph type="ctrTitle"/>
          </p:nvPr>
        </p:nvSpPr>
        <p:spPr>
          <a:xfrm>
            <a:off x="685800" y="830263"/>
            <a:ext cx="7772400" cy="2127250"/>
          </a:xfrm>
        </p:spPr>
        <p:txBody>
          <a:bodyPr/>
          <a:lstStyle/>
          <a:p>
            <a:pPr eaLnBrk="1" hangingPunct="1"/>
            <a:r>
              <a:rPr lang="en-US" altLang="en-US"/>
              <a:t>Chapter 15:  File System Internals</a:t>
            </a:r>
          </a:p>
        </p:txBody>
      </p:sp>
    </p:spTree>
    <p:extLst>
      <p:ext uri="{BB962C8B-B14F-4D97-AF65-F5344CB8AC3E}">
        <p14:creationId xmlns:p14="http://schemas.microsoft.com/office/powerpoint/2010/main" val="84362582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Rectangle 2">
            <a:extLst>
              <a:ext uri="{FF2B5EF4-FFF2-40B4-BE49-F238E27FC236}">
                <a16:creationId xmlns:a16="http://schemas.microsoft.com/office/drawing/2014/main" id="{0F417A90-2D25-4E2B-91A3-297AEBB9C393}"/>
              </a:ext>
            </a:extLst>
          </p:cNvPr>
          <p:cNvSpPr>
            <a:spLocks noGrp="1" noChangeArrowheads="1"/>
          </p:cNvSpPr>
          <p:nvPr>
            <p:ph type="title"/>
          </p:nvPr>
        </p:nvSpPr>
        <p:spPr>
          <a:xfrm>
            <a:off x="830518" y="242306"/>
            <a:ext cx="8047037" cy="576262"/>
          </a:xfrm>
        </p:spPr>
        <p:txBody>
          <a:bodyPr/>
          <a:lstStyle/>
          <a:p>
            <a:pPr eaLnBrk="1" hangingPunct="1"/>
            <a:r>
              <a:rPr lang="en-US" altLang="en-US" dirty="0"/>
              <a:t> Outline</a:t>
            </a:r>
          </a:p>
        </p:txBody>
      </p:sp>
      <p:sp>
        <p:nvSpPr>
          <p:cNvPr id="7170" name="Rectangle 3">
            <a:extLst>
              <a:ext uri="{FF2B5EF4-FFF2-40B4-BE49-F238E27FC236}">
                <a16:creationId xmlns:a16="http://schemas.microsoft.com/office/drawing/2014/main" id="{5D9BE68B-E041-4593-B63A-52679DD1D70C}"/>
              </a:ext>
            </a:extLst>
          </p:cNvPr>
          <p:cNvSpPr>
            <a:spLocks noGrp="1" noChangeArrowheads="1"/>
          </p:cNvSpPr>
          <p:nvPr>
            <p:ph type="body" idx="1"/>
          </p:nvPr>
        </p:nvSpPr>
        <p:spPr>
          <a:xfrm>
            <a:off x="895836" y="1125538"/>
            <a:ext cx="7583232" cy="4530725"/>
          </a:xfrm>
        </p:spPr>
        <p:txBody>
          <a:bodyPr/>
          <a:lstStyle/>
          <a:p>
            <a:r>
              <a:rPr lang="en-US" altLang="en-US" dirty="0"/>
              <a:t>File Systems</a:t>
            </a:r>
          </a:p>
          <a:p>
            <a:r>
              <a:rPr lang="en-US" altLang="en-US" dirty="0"/>
              <a:t>File-System Mounting</a:t>
            </a:r>
          </a:p>
          <a:p>
            <a:r>
              <a:rPr lang="en-US" altLang="en-US" dirty="0"/>
              <a:t>Partitions and Mounting</a:t>
            </a:r>
          </a:p>
          <a:p>
            <a:r>
              <a:rPr lang="en-US" altLang="en-US" dirty="0"/>
              <a:t>File Sharing</a:t>
            </a:r>
          </a:p>
          <a:p>
            <a:r>
              <a:rPr lang="en-US" altLang="en-US" dirty="0"/>
              <a:t>Virtual File Systems</a:t>
            </a:r>
          </a:p>
          <a:p>
            <a:r>
              <a:rPr lang="en-US" altLang="en-US" dirty="0"/>
              <a:t>Remote File Systems</a:t>
            </a:r>
          </a:p>
          <a:p>
            <a:r>
              <a:rPr lang="en-US" altLang="en-US" dirty="0"/>
              <a:t>Consistency Semantics</a:t>
            </a:r>
          </a:p>
          <a:p>
            <a:r>
              <a:rPr lang="en-US" altLang="en-US" dirty="0"/>
              <a:t>NFS</a:t>
            </a:r>
          </a:p>
        </p:txBody>
      </p:sp>
      <p:sp>
        <p:nvSpPr>
          <p:cNvPr id="7171" name="Rectangle 4">
            <a:extLst>
              <a:ext uri="{FF2B5EF4-FFF2-40B4-BE49-F238E27FC236}">
                <a16:creationId xmlns:a16="http://schemas.microsoft.com/office/drawing/2014/main" id="{74199887-4B4A-41F5-998B-49122298E470}"/>
              </a:ext>
            </a:extLst>
          </p:cNvPr>
          <p:cNvSpPr>
            <a:spLocks noChangeArrowheads="1"/>
          </p:cNvSpPr>
          <p:nvPr/>
        </p:nvSpPr>
        <p:spPr bwMode="auto">
          <a:xfrm>
            <a:off x="974725" y="1531938"/>
            <a:ext cx="702945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5" tIns="45718" rIns="91435" bIns="45718"/>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endParaRPr kumimoji="0" lang="en-US" altLang="en-US" sz="2400">
              <a:latin typeface="Times New Roman" panose="02020603050405020304" pitchFamily="18" charset="0"/>
            </a:endParaRPr>
          </a:p>
        </p:txBody>
      </p:sp>
    </p:spTree>
    <p:extLst>
      <p:ext uri="{BB962C8B-B14F-4D97-AF65-F5344CB8AC3E}">
        <p14:creationId xmlns:p14="http://schemas.microsoft.com/office/powerpoint/2010/main" val="214242873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Rectangle 2">
            <a:extLst>
              <a:ext uri="{FF2B5EF4-FFF2-40B4-BE49-F238E27FC236}">
                <a16:creationId xmlns:a16="http://schemas.microsoft.com/office/drawing/2014/main" id="{B0D3800B-48AC-4591-9AF2-22EAF5D09940}"/>
              </a:ext>
            </a:extLst>
          </p:cNvPr>
          <p:cNvSpPr>
            <a:spLocks noGrp="1" noChangeArrowheads="1"/>
          </p:cNvSpPr>
          <p:nvPr>
            <p:ph type="title"/>
          </p:nvPr>
        </p:nvSpPr>
        <p:spPr>
          <a:xfrm>
            <a:off x="335901" y="247880"/>
            <a:ext cx="8229600" cy="576262"/>
          </a:xfrm>
        </p:spPr>
        <p:txBody>
          <a:bodyPr/>
          <a:lstStyle/>
          <a:p>
            <a:pPr eaLnBrk="1" hangingPunct="1"/>
            <a:r>
              <a:rPr lang="en-US" altLang="en-US" dirty="0"/>
              <a:t>Objectives</a:t>
            </a:r>
          </a:p>
        </p:txBody>
      </p:sp>
      <p:sp>
        <p:nvSpPr>
          <p:cNvPr id="9218" name="Rectangle 3">
            <a:extLst>
              <a:ext uri="{FF2B5EF4-FFF2-40B4-BE49-F238E27FC236}">
                <a16:creationId xmlns:a16="http://schemas.microsoft.com/office/drawing/2014/main" id="{5A6C180F-C95B-4BD2-A135-F305874E257B}"/>
              </a:ext>
            </a:extLst>
          </p:cNvPr>
          <p:cNvSpPr>
            <a:spLocks noGrp="1" noChangeArrowheads="1"/>
          </p:cNvSpPr>
          <p:nvPr>
            <p:ph type="body" idx="1"/>
          </p:nvPr>
        </p:nvSpPr>
        <p:spPr>
          <a:xfrm>
            <a:off x="886409" y="1219200"/>
            <a:ext cx="7613777" cy="4530725"/>
          </a:xfrm>
        </p:spPr>
        <p:txBody>
          <a:bodyPr/>
          <a:lstStyle/>
          <a:p>
            <a:r>
              <a:rPr lang="en-US" altLang="en-US" dirty="0"/>
              <a:t>Delve into the details of file systems and their implementation</a:t>
            </a:r>
          </a:p>
          <a:p>
            <a:r>
              <a:rPr lang="en-US" altLang="en-US" dirty="0"/>
              <a:t>Explore booting and file sharing</a:t>
            </a:r>
          </a:p>
          <a:p>
            <a:r>
              <a:rPr lang="en-US" altLang="en-US" dirty="0"/>
              <a:t>Describe remote file systems, using NFS as an example</a:t>
            </a:r>
          </a:p>
        </p:txBody>
      </p:sp>
    </p:spTree>
    <p:extLst>
      <p:ext uri="{BB962C8B-B14F-4D97-AF65-F5344CB8AC3E}">
        <p14:creationId xmlns:p14="http://schemas.microsoft.com/office/powerpoint/2010/main" val="382141028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Title 1">
            <a:extLst>
              <a:ext uri="{FF2B5EF4-FFF2-40B4-BE49-F238E27FC236}">
                <a16:creationId xmlns:a16="http://schemas.microsoft.com/office/drawing/2014/main" id="{7814D08D-6FB8-4844-A813-CA9C5F0B9A2B}"/>
              </a:ext>
            </a:extLst>
          </p:cNvPr>
          <p:cNvSpPr>
            <a:spLocks noGrp="1" noChangeArrowheads="1"/>
          </p:cNvSpPr>
          <p:nvPr>
            <p:ph type="title"/>
          </p:nvPr>
        </p:nvSpPr>
        <p:spPr>
          <a:xfrm>
            <a:off x="457200" y="242645"/>
            <a:ext cx="8229600" cy="576262"/>
          </a:xfrm>
        </p:spPr>
        <p:txBody>
          <a:bodyPr/>
          <a:lstStyle/>
          <a:p>
            <a:r>
              <a:rPr lang="en-US" altLang="en-US" dirty="0"/>
              <a:t>File System</a:t>
            </a:r>
          </a:p>
        </p:txBody>
      </p:sp>
      <p:sp>
        <p:nvSpPr>
          <p:cNvPr id="3" name="Content Placeholder 2">
            <a:extLst>
              <a:ext uri="{FF2B5EF4-FFF2-40B4-BE49-F238E27FC236}">
                <a16:creationId xmlns:a16="http://schemas.microsoft.com/office/drawing/2014/main" id="{DF732367-CE0A-974C-9151-9FBD2E1F624F}"/>
              </a:ext>
            </a:extLst>
          </p:cNvPr>
          <p:cNvSpPr>
            <a:spLocks noGrp="1"/>
          </p:cNvSpPr>
          <p:nvPr>
            <p:ph idx="1"/>
          </p:nvPr>
        </p:nvSpPr>
        <p:spPr>
          <a:xfrm>
            <a:off x="886408" y="1117600"/>
            <a:ext cx="7604449" cy="4530725"/>
          </a:xfrm>
        </p:spPr>
        <p:txBody>
          <a:bodyPr/>
          <a:lstStyle/>
          <a:p>
            <a:pPr>
              <a:defRPr/>
            </a:pPr>
            <a:r>
              <a:rPr lang="en-US" dirty="0"/>
              <a:t>General-purpose computers can have multiple storage devices</a:t>
            </a:r>
          </a:p>
          <a:p>
            <a:pPr lvl="1">
              <a:defRPr/>
            </a:pPr>
            <a:r>
              <a:rPr lang="en-US" dirty="0"/>
              <a:t>Devices can be sliced into partitions, which hold volumes</a:t>
            </a:r>
          </a:p>
          <a:p>
            <a:pPr lvl="1">
              <a:defRPr/>
            </a:pPr>
            <a:r>
              <a:rPr lang="en-US" dirty="0"/>
              <a:t>Volumes can span multiple partitions</a:t>
            </a:r>
          </a:p>
          <a:p>
            <a:pPr lvl="1">
              <a:defRPr/>
            </a:pPr>
            <a:r>
              <a:rPr lang="en-US" dirty="0"/>
              <a:t>Each volume usually formatted into a file system</a:t>
            </a:r>
          </a:p>
          <a:p>
            <a:pPr lvl="1">
              <a:defRPr/>
            </a:pPr>
            <a:r>
              <a:rPr lang="en-US" dirty="0"/>
              <a:t># of file systems varies, typically dozens available to choose from</a:t>
            </a:r>
            <a:br>
              <a:rPr lang="en-US" dirty="0"/>
            </a:br>
            <a:r>
              <a:rPr lang="en-US" dirty="0"/>
              <a:t/>
            </a:r>
            <a:br>
              <a:rPr lang="en-US" dirty="0"/>
            </a:br>
            <a:r>
              <a:rPr lang="en-US" dirty="0"/>
              <a:t>Typical storage device organization:</a:t>
            </a:r>
          </a:p>
          <a:p>
            <a:pPr marL="457200" lvl="1" indent="0">
              <a:buFont typeface="Monotype Sorts" pitchFamily="2" charset="2"/>
              <a:buNone/>
              <a:defRPr/>
            </a:pPr>
            <a:endParaRPr lang="en-US" dirty="0"/>
          </a:p>
        </p:txBody>
      </p:sp>
      <p:pic>
        <p:nvPicPr>
          <p:cNvPr id="11267" name="Picture 4">
            <a:extLst>
              <a:ext uri="{FF2B5EF4-FFF2-40B4-BE49-F238E27FC236}">
                <a16:creationId xmlns:a16="http://schemas.microsoft.com/office/drawing/2014/main" id="{E6434688-2716-43EC-97CB-F25E7240A316}"/>
              </a:ext>
            </a:extLst>
          </p:cNvPr>
          <p:cNvPicPr>
            <a:picLocks noChangeAspect="1" noChangeArrowheads="1"/>
          </p:cNvPicPr>
          <p:nvPr/>
        </p:nvPicPr>
        <p:blipFill>
          <a:blip r:embed="rId2" cstate="hqprint">
            <a:extLst>
              <a:ext uri="{28A0092B-C50C-407E-A947-70E740481C1C}">
                <a14:useLocalDpi xmlns:a14="http://schemas.microsoft.com/office/drawing/2010/main" val="0"/>
              </a:ext>
            </a:extLst>
          </a:blip>
          <a:srcRect/>
          <a:stretch>
            <a:fillRect/>
          </a:stretch>
        </p:blipFill>
        <p:spPr bwMode="auto">
          <a:xfrm>
            <a:off x="1473200" y="3519488"/>
            <a:ext cx="6319838" cy="3109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0143581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Title 1">
            <a:extLst>
              <a:ext uri="{FF2B5EF4-FFF2-40B4-BE49-F238E27FC236}">
                <a16:creationId xmlns:a16="http://schemas.microsoft.com/office/drawing/2014/main" id="{62F02F6C-92CB-4BAA-AD0B-806A82305F61}"/>
              </a:ext>
            </a:extLst>
          </p:cNvPr>
          <p:cNvSpPr>
            <a:spLocks noGrp="1" noChangeArrowheads="1"/>
          </p:cNvSpPr>
          <p:nvPr>
            <p:ph type="title"/>
          </p:nvPr>
        </p:nvSpPr>
        <p:spPr>
          <a:xfrm>
            <a:off x="942392" y="242645"/>
            <a:ext cx="7744408" cy="576262"/>
          </a:xfrm>
        </p:spPr>
        <p:txBody>
          <a:bodyPr/>
          <a:lstStyle/>
          <a:p>
            <a:r>
              <a:rPr lang="en-US" altLang="en-US" sz="2400" dirty="0"/>
              <a:t>Example Mount Points and File Systems - Solaris</a:t>
            </a:r>
          </a:p>
        </p:txBody>
      </p:sp>
      <p:pic>
        <p:nvPicPr>
          <p:cNvPr id="12290" name="Picture 3">
            <a:extLst>
              <a:ext uri="{FF2B5EF4-FFF2-40B4-BE49-F238E27FC236}">
                <a16:creationId xmlns:a16="http://schemas.microsoft.com/office/drawing/2014/main" id="{788661C5-0B6A-47D9-8524-C5FFFE7AE0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30500" y="1158875"/>
            <a:ext cx="3683000" cy="4964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41412253"/>
      </p:ext>
    </p:extLst>
  </p:cSld>
  <p:clrMapOvr>
    <a:masterClrMapping/>
  </p:clrMapOvr>
</p:sld>
</file>

<file path=ppt/theme/theme1.xml><?xml version="1.0" encoding="utf-8"?>
<a:theme xmlns:a="http://schemas.openxmlformats.org/drawingml/2006/main" name="os-8">
  <a:themeElements>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fontScheme name="os-8">
      <a:majorFont>
        <a:latin typeface="Arial"/>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Verdana"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Verdana" pitchFamily="34" charset="0"/>
          </a:defRPr>
        </a:defPPr>
      </a:lstStyle>
    </a:lnDef>
  </a:objectDefaults>
  <a:extraClrSchemeLst>
    <a:extraClrScheme>
      <a:clrScheme name="os-8 1">
        <a:dk1>
          <a:srgbClr val="006699"/>
        </a:dk1>
        <a:lt1>
          <a:srgbClr val="FFFFFF"/>
        </a:lt1>
        <a:dk2>
          <a:srgbClr val="000000"/>
        </a:dk2>
        <a:lt2>
          <a:srgbClr val="99FF99"/>
        </a:lt2>
        <a:accent1>
          <a:srgbClr val="00CC99"/>
        </a:accent1>
        <a:accent2>
          <a:srgbClr val="009999"/>
        </a:accent2>
        <a:accent3>
          <a:srgbClr val="AAAAAA"/>
        </a:accent3>
        <a:accent4>
          <a:srgbClr val="DADADA"/>
        </a:accent4>
        <a:accent5>
          <a:srgbClr val="AAE2CA"/>
        </a:accent5>
        <a:accent6>
          <a:srgbClr val="008A8A"/>
        </a:accent6>
        <a:hlink>
          <a:srgbClr val="0066FF"/>
        </a:hlink>
        <a:folHlink>
          <a:srgbClr val="989CBA"/>
        </a:folHlink>
      </a:clrScheme>
      <a:clrMap bg1="dk2" tx1="lt1" bg2="dk1" tx2="lt2" accent1="accent1" accent2="accent2" accent3="accent3" accent4="accent4" accent5="accent5" accent6="accent6" hlink="hlink" folHlink="folHlink"/>
    </a:extraClrScheme>
    <a:extraClrScheme>
      <a:clrScheme name="os-8 2">
        <a:dk1>
          <a:srgbClr val="808000"/>
        </a:dk1>
        <a:lt1>
          <a:srgbClr val="FFFFFF"/>
        </a:lt1>
        <a:dk2>
          <a:srgbClr val="5C271E"/>
        </a:dk2>
        <a:lt2>
          <a:srgbClr val="FFDD89"/>
        </a:lt2>
        <a:accent1>
          <a:srgbClr val="CC6600"/>
        </a:accent1>
        <a:accent2>
          <a:srgbClr val="CC9900"/>
        </a:accent2>
        <a:accent3>
          <a:srgbClr val="B5ACAB"/>
        </a:accent3>
        <a:accent4>
          <a:srgbClr val="DADADA"/>
        </a:accent4>
        <a:accent5>
          <a:srgbClr val="E2B8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3">
        <a:dk1>
          <a:srgbClr val="763B00"/>
        </a:dk1>
        <a:lt1>
          <a:srgbClr val="FFFFFF"/>
        </a:lt1>
        <a:dk2>
          <a:srgbClr val="330000"/>
        </a:dk2>
        <a:lt2>
          <a:srgbClr val="CC9900"/>
        </a:lt2>
        <a:accent1>
          <a:srgbClr val="FFCC00"/>
        </a:accent1>
        <a:accent2>
          <a:srgbClr val="CC3300"/>
        </a:accent2>
        <a:accent3>
          <a:srgbClr val="ADAAAA"/>
        </a:accent3>
        <a:accent4>
          <a:srgbClr val="DADADA"/>
        </a:accent4>
        <a:accent5>
          <a:srgbClr val="FFE2AA"/>
        </a:accent5>
        <a:accent6>
          <a:srgbClr val="B92D00"/>
        </a:accent6>
        <a:hlink>
          <a:srgbClr val="666699"/>
        </a:hlink>
        <a:folHlink>
          <a:srgbClr val="999966"/>
        </a:folHlink>
      </a:clrScheme>
      <a:clrMap bg1="dk2" tx1="lt1" bg2="dk1" tx2="lt2" accent1="accent1" accent2="accent2" accent3="accent3" accent4="accent4" accent5="accent5" accent6="accent6" hlink="hlink" folHlink="folHlink"/>
    </a:extraClrScheme>
    <a:extraClrScheme>
      <a:clrScheme name="os-8 4">
        <a:dk1>
          <a:srgbClr val="6D3696"/>
        </a:dk1>
        <a:lt1>
          <a:srgbClr val="FFFFFF"/>
        </a:lt1>
        <a:dk2>
          <a:srgbClr val="51255D"/>
        </a:dk2>
        <a:lt2>
          <a:srgbClr val="FFFFCC"/>
        </a:lt2>
        <a:accent1>
          <a:srgbClr val="666699"/>
        </a:accent1>
        <a:accent2>
          <a:srgbClr val="800080"/>
        </a:accent2>
        <a:accent3>
          <a:srgbClr val="B3ACB6"/>
        </a:accent3>
        <a:accent4>
          <a:srgbClr val="DADADA"/>
        </a:accent4>
        <a:accent5>
          <a:srgbClr val="B8B8CA"/>
        </a:accent5>
        <a:accent6>
          <a:srgbClr val="730073"/>
        </a:accent6>
        <a:hlink>
          <a:srgbClr val="CCCC00"/>
        </a:hlink>
        <a:folHlink>
          <a:srgbClr val="A3A274"/>
        </a:folHlink>
      </a:clrScheme>
      <a:clrMap bg1="dk2" tx1="lt1" bg2="dk1" tx2="lt2" accent1="accent1" accent2="accent2" accent3="accent3" accent4="accent4" accent5="accent5" accent6="accent6" hlink="hlink" folHlink="folHlink"/>
    </a:extraClrScheme>
    <a:extraClrScheme>
      <a:clrScheme name="os-8 5">
        <a:dk1>
          <a:srgbClr val="CC6600"/>
        </a:dk1>
        <a:lt1>
          <a:srgbClr val="FFFFFF"/>
        </a:lt1>
        <a:dk2>
          <a:srgbClr val="4A553B"/>
        </a:dk2>
        <a:lt2>
          <a:srgbClr val="FFBF1F"/>
        </a:lt2>
        <a:accent1>
          <a:srgbClr val="FFCC00"/>
        </a:accent1>
        <a:accent2>
          <a:srgbClr val="CC9900"/>
        </a:accent2>
        <a:accent3>
          <a:srgbClr val="B1B4AF"/>
        </a:accent3>
        <a:accent4>
          <a:srgbClr val="DADADA"/>
        </a:accent4>
        <a:accent5>
          <a:srgbClr val="FFE2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6">
        <a:dk1>
          <a:srgbClr val="000000"/>
        </a:dk1>
        <a:lt1>
          <a:srgbClr val="FFFFFF"/>
        </a:lt1>
        <a:dk2>
          <a:srgbClr val="666699"/>
        </a:dk2>
        <a:lt2>
          <a:srgbClr val="FFCC00"/>
        </a:lt2>
        <a:accent1>
          <a:srgbClr val="FF9900"/>
        </a:accent1>
        <a:accent2>
          <a:srgbClr val="FF0000"/>
        </a:accent2>
        <a:accent3>
          <a:srgbClr val="FFFFFF"/>
        </a:accent3>
        <a:accent4>
          <a:srgbClr val="000000"/>
        </a:accent4>
        <a:accent5>
          <a:srgbClr val="FFCAAA"/>
        </a:accent5>
        <a:accent6>
          <a:srgbClr val="E70000"/>
        </a:accent6>
        <a:hlink>
          <a:srgbClr val="666699"/>
        </a:hlink>
        <a:folHlink>
          <a:srgbClr val="999966"/>
        </a:folHlink>
      </a:clrScheme>
      <a:clrMap bg1="lt1" tx1="dk1" bg2="lt2" tx2="dk2" accent1="accent1" accent2="accent2" accent3="accent3" accent4="accent4" accent5="accent5" accent6="accent6" hlink="hlink" folHlink="folHlink"/>
    </a:extraClrScheme>
    <a:extraClrScheme>
      <a:clrScheme name="os-8 7">
        <a:dk1>
          <a:srgbClr val="000000"/>
        </a:dk1>
        <a:lt1>
          <a:srgbClr val="FFFFFF"/>
        </a:lt1>
        <a:dk2>
          <a:srgbClr val="CC3300"/>
        </a:dk2>
        <a:lt2>
          <a:srgbClr val="663300"/>
        </a:lt2>
        <a:accent1>
          <a:srgbClr val="FFCC00"/>
        </a:accent1>
        <a:accent2>
          <a:srgbClr val="CC6600"/>
        </a:accent2>
        <a:accent3>
          <a:srgbClr val="FFFFFF"/>
        </a:accent3>
        <a:accent4>
          <a:srgbClr val="000000"/>
        </a:accent4>
        <a:accent5>
          <a:srgbClr val="FFE2AA"/>
        </a:accent5>
        <a:accent6>
          <a:srgbClr val="B95C00"/>
        </a:accent6>
        <a:hlink>
          <a:srgbClr val="CC9900"/>
        </a:hlink>
        <a:folHlink>
          <a:srgbClr val="996633"/>
        </a:folHlink>
      </a:clrScheme>
      <a:clrMap bg1="lt1" tx1="dk1" bg2="lt2" tx2="dk2" accent1="accent1" accent2="accent2" accent3="accent3" accent4="accent4" accent5="accent5" accent6="accent6" hlink="hlink" folHlink="folHlink"/>
    </a:extraClrScheme>
    <a:extraClrScheme>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OS8</Template>
  <TotalTime>8377</TotalTime>
  <Words>6306</Words>
  <Application>Microsoft Office PowerPoint</Application>
  <PresentationFormat>On-screen Show (4:3)</PresentationFormat>
  <Paragraphs>902</Paragraphs>
  <Slides>121</Slides>
  <Notes>103</Notes>
  <HiddenSlides>6</HiddenSlides>
  <MMClips>0</MMClips>
  <ScaleCrop>false</ScaleCrop>
  <HeadingPairs>
    <vt:vector size="6" baseType="variant">
      <vt:variant>
        <vt:lpstr>Fonts Used</vt:lpstr>
      </vt:variant>
      <vt:variant>
        <vt:i4>13</vt:i4>
      </vt:variant>
      <vt:variant>
        <vt:lpstr>Theme</vt:lpstr>
      </vt:variant>
      <vt:variant>
        <vt:i4>2</vt:i4>
      </vt:variant>
      <vt:variant>
        <vt:lpstr>Slide Titles</vt:lpstr>
      </vt:variant>
      <vt:variant>
        <vt:i4>121</vt:i4>
      </vt:variant>
    </vt:vector>
  </HeadingPairs>
  <TitlesOfParts>
    <vt:vector size="136" baseType="lpstr">
      <vt:lpstr>ＭＳ Ｐゴシック</vt:lpstr>
      <vt:lpstr>ＭＳ Ｐゴシック</vt:lpstr>
      <vt:lpstr>Arial</vt:lpstr>
      <vt:lpstr>Calibri</vt:lpstr>
      <vt:lpstr>Courier New</vt:lpstr>
      <vt:lpstr>Helvetica</vt:lpstr>
      <vt:lpstr>Monotype Sorts</vt:lpstr>
      <vt:lpstr>MT Extra</vt:lpstr>
      <vt:lpstr>Symbol</vt:lpstr>
      <vt:lpstr>Times New Roman</vt:lpstr>
      <vt:lpstr>Verdana</vt:lpstr>
      <vt:lpstr>Webdings</vt:lpstr>
      <vt:lpstr>Wingdings</vt:lpstr>
      <vt:lpstr>os-8</vt:lpstr>
      <vt:lpstr>Office Theme</vt:lpstr>
      <vt:lpstr>Chương 13: Hệ thống tập tin</vt:lpstr>
      <vt:lpstr>Ghi chú về bản quyền</vt:lpstr>
      <vt:lpstr>Outline</vt:lpstr>
      <vt:lpstr>Objectives</vt:lpstr>
      <vt:lpstr>File Concept</vt:lpstr>
      <vt:lpstr>File Attributes</vt:lpstr>
      <vt:lpstr>File info Window on Mac OS X</vt:lpstr>
      <vt:lpstr>File Operations</vt:lpstr>
      <vt:lpstr>Open Files</vt:lpstr>
      <vt:lpstr>Open File Locking</vt:lpstr>
      <vt:lpstr>File Locking Example – Java API</vt:lpstr>
      <vt:lpstr>File Locking Example – Java API (Cont.)</vt:lpstr>
      <vt:lpstr>File Types – Name, Extension</vt:lpstr>
      <vt:lpstr>File Structure</vt:lpstr>
      <vt:lpstr>Sequential-access File</vt:lpstr>
      <vt:lpstr>Access Methods</vt:lpstr>
      <vt:lpstr>Simulation of Sequential Access on Direct-access File</vt:lpstr>
      <vt:lpstr>Other Access Methods</vt:lpstr>
      <vt:lpstr>Example of Index and Relative Files</vt:lpstr>
      <vt:lpstr>Directory Structure</vt:lpstr>
      <vt:lpstr>Disk Structure</vt:lpstr>
      <vt:lpstr>A Typical File-system Organization</vt:lpstr>
      <vt:lpstr>Types of File Systems</vt:lpstr>
      <vt:lpstr>Operations Performed on Directory</vt:lpstr>
      <vt:lpstr>Directory Organization</vt:lpstr>
      <vt:lpstr>Single-Level Directory</vt:lpstr>
      <vt:lpstr>Two-Level Directory</vt:lpstr>
      <vt:lpstr>Tree-Structured Directories</vt:lpstr>
      <vt:lpstr>Tree-Structured Directories (Cont.)</vt:lpstr>
      <vt:lpstr>Tree-Structured Directories (Cont.)</vt:lpstr>
      <vt:lpstr>Acyclic-Graph Directories</vt:lpstr>
      <vt:lpstr>Acyclic-Graph Directories (Cont.)</vt:lpstr>
      <vt:lpstr>General Graph Directory</vt:lpstr>
      <vt:lpstr>General Graph Directory (Cont.)</vt:lpstr>
      <vt:lpstr>File System Mounting</vt:lpstr>
      <vt:lpstr>Mount Point</vt:lpstr>
      <vt:lpstr>File Sharing</vt:lpstr>
      <vt:lpstr>File Sharing – Remote File Systems</vt:lpstr>
      <vt:lpstr>File Sharing – Failure Modes</vt:lpstr>
      <vt:lpstr>File Sharing – Consistency Semantics</vt:lpstr>
      <vt:lpstr>Protection</vt:lpstr>
      <vt:lpstr>Access Lists and Groups</vt:lpstr>
      <vt:lpstr>Windows 7 Access-Control List Management</vt:lpstr>
      <vt:lpstr>A Sample UNIX Directory Listing</vt:lpstr>
      <vt:lpstr>End of Chapter 13</vt:lpstr>
      <vt:lpstr>Chapter 14:  File System Implementation</vt:lpstr>
      <vt:lpstr>Outline </vt:lpstr>
      <vt:lpstr>Objectives</vt:lpstr>
      <vt:lpstr>File-System Structure</vt:lpstr>
      <vt:lpstr>Layered File System</vt:lpstr>
      <vt:lpstr>File System Layers</vt:lpstr>
      <vt:lpstr>File System Layers (Cont.)</vt:lpstr>
      <vt:lpstr>File System Layers (Cont.)</vt:lpstr>
      <vt:lpstr>File-System Operations</vt:lpstr>
      <vt:lpstr>File-System Implementation (Cont.)</vt:lpstr>
      <vt:lpstr>In-Memory File System Structures</vt:lpstr>
      <vt:lpstr>In-Memory File System Structures</vt:lpstr>
      <vt:lpstr>Directory Implementation</vt:lpstr>
      <vt:lpstr>Allocation Methods - Contiguous</vt:lpstr>
      <vt:lpstr>Contiguous Allocation</vt:lpstr>
      <vt:lpstr>Extent-Based Systems</vt:lpstr>
      <vt:lpstr>Allocation Methods - Linked</vt:lpstr>
      <vt:lpstr>Allocation Methods – Linked (Cont.)</vt:lpstr>
      <vt:lpstr>Linked Allocation</vt:lpstr>
      <vt:lpstr>Linked Allocation</vt:lpstr>
      <vt:lpstr>File-Allocation Table</vt:lpstr>
      <vt:lpstr>Allocation Methods - Indexed</vt:lpstr>
      <vt:lpstr>Example of Indexed Allocation</vt:lpstr>
      <vt:lpstr>Indexed Allocation (Cont.)</vt:lpstr>
      <vt:lpstr>Indexed Allocation – Mapping (Cont.)</vt:lpstr>
      <vt:lpstr>Indexed Allocation – Mapping (Cont.)</vt:lpstr>
      <vt:lpstr>Indexed Allocation – Mapping (Cont.)</vt:lpstr>
      <vt:lpstr>Combined Scheme:  UNIX UFS </vt:lpstr>
      <vt:lpstr>Performance</vt:lpstr>
      <vt:lpstr>Performance (Cont.)</vt:lpstr>
      <vt:lpstr>Free-Space Management</vt:lpstr>
      <vt:lpstr>Free-Space Management (Cont.)</vt:lpstr>
      <vt:lpstr>Linked Free Space List on Disk</vt:lpstr>
      <vt:lpstr>Free-Space Management (Cont.)</vt:lpstr>
      <vt:lpstr>Free-Space Management (Cont.)</vt:lpstr>
      <vt:lpstr>TRIMing Unused Blocks</vt:lpstr>
      <vt:lpstr>Efficiency and Performance</vt:lpstr>
      <vt:lpstr>Efficiency and Performance (Cont.)</vt:lpstr>
      <vt:lpstr>Page Cache</vt:lpstr>
      <vt:lpstr>I/O Without a Unified Buffer Cache</vt:lpstr>
      <vt:lpstr>Unified Buffer Cache</vt:lpstr>
      <vt:lpstr>I/O Using a Unified Buffer Cache</vt:lpstr>
      <vt:lpstr>Recovery</vt:lpstr>
      <vt:lpstr>Log Structured File Systems</vt:lpstr>
      <vt:lpstr>Example: WAFL File System</vt:lpstr>
      <vt:lpstr>The WAFL File Layout</vt:lpstr>
      <vt:lpstr>Snapshots in WAFL</vt:lpstr>
      <vt:lpstr>The Apple File System</vt:lpstr>
      <vt:lpstr>End of Chapter 14</vt:lpstr>
      <vt:lpstr>Chapter 15:  File System Internals</vt:lpstr>
      <vt:lpstr> Outline</vt:lpstr>
      <vt:lpstr>Objectives</vt:lpstr>
      <vt:lpstr>File System</vt:lpstr>
      <vt:lpstr>Example Mount Points and File Systems - Solaris</vt:lpstr>
      <vt:lpstr>Partitions and Mounting</vt:lpstr>
      <vt:lpstr>File Systems and Mounting</vt:lpstr>
      <vt:lpstr>File Sharing</vt:lpstr>
      <vt:lpstr>Virtual File Systems</vt:lpstr>
      <vt:lpstr>Virtual File Systems (Cont.)</vt:lpstr>
      <vt:lpstr>Virtual File System Implementation</vt:lpstr>
      <vt:lpstr>Remote File Systems</vt:lpstr>
      <vt:lpstr>Client-Server Model</vt:lpstr>
      <vt:lpstr>Distributed Information Systems</vt:lpstr>
      <vt:lpstr>Consistency Semantics</vt:lpstr>
      <vt:lpstr>The Sun Network File System (NFS)</vt:lpstr>
      <vt:lpstr>NFS (Cont.)</vt:lpstr>
      <vt:lpstr>NFS (Cont.)</vt:lpstr>
      <vt:lpstr>Three Independent File Systems</vt:lpstr>
      <vt:lpstr>Mounting in NFS </vt:lpstr>
      <vt:lpstr>NFS Mount Protocol</vt:lpstr>
      <vt:lpstr>NFS Protocol</vt:lpstr>
      <vt:lpstr>Three Major Layers of NFS Architecture </vt:lpstr>
      <vt:lpstr>Schematic View of NFS Architecture </vt:lpstr>
      <vt:lpstr>NFS Path-Name Translation</vt:lpstr>
      <vt:lpstr>NFS Remote Operations</vt:lpstr>
      <vt:lpstr>End of Chapter 15</vt:lpstr>
    </vt:vector>
  </TitlesOfParts>
  <Company>Lucent Technologies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1.01</dc:title>
  <dc:creator>Lucent End User</dc:creator>
  <cp:lastModifiedBy>Tran Trung Tin</cp:lastModifiedBy>
  <cp:revision>131</cp:revision>
  <dcterms:created xsi:type="dcterms:W3CDTF">2004-10-07T18:29:30Z</dcterms:created>
  <dcterms:modified xsi:type="dcterms:W3CDTF">2020-07-31T04:39:08Z</dcterms:modified>
</cp:coreProperties>
</file>